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7" r:id="rId2"/>
  </p:sldIdLst>
  <p:sldSz cx="29260800" cy="16459200"/>
  <p:notesSz cx="6858000" cy="9144000"/>
  <p:defaultTextStyle>
    <a:defPPr>
      <a:defRPr lang="en-US"/>
    </a:defPPr>
    <a:lvl1pPr marL="0" algn="l" defTabSz="2507943" rtl="0" eaLnBrk="1" latinLnBrk="0" hangingPunct="1">
      <a:defRPr sz="4900" kern="1200">
        <a:solidFill>
          <a:schemeClr val="tx1"/>
        </a:solidFill>
        <a:latin typeface="+mn-lt"/>
        <a:ea typeface="+mn-ea"/>
        <a:cs typeface="+mn-cs"/>
      </a:defRPr>
    </a:lvl1pPr>
    <a:lvl2pPr marL="1253972" algn="l" defTabSz="2507943" rtl="0" eaLnBrk="1" latinLnBrk="0" hangingPunct="1">
      <a:defRPr sz="4900" kern="1200">
        <a:solidFill>
          <a:schemeClr val="tx1"/>
        </a:solidFill>
        <a:latin typeface="+mn-lt"/>
        <a:ea typeface="+mn-ea"/>
        <a:cs typeface="+mn-cs"/>
      </a:defRPr>
    </a:lvl2pPr>
    <a:lvl3pPr marL="2507943" algn="l" defTabSz="2507943" rtl="0" eaLnBrk="1" latinLnBrk="0" hangingPunct="1">
      <a:defRPr sz="4900" kern="1200">
        <a:solidFill>
          <a:schemeClr val="tx1"/>
        </a:solidFill>
        <a:latin typeface="+mn-lt"/>
        <a:ea typeface="+mn-ea"/>
        <a:cs typeface="+mn-cs"/>
      </a:defRPr>
    </a:lvl3pPr>
    <a:lvl4pPr marL="3761915" algn="l" defTabSz="2507943" rtl="0" eaLnBrk="1" latinLnBrk="0" hangingPunct="1">
      <a:defRPr sz="4900" kern="1200">
        <a:solidFill>
          <a:schemeClr val="tx1"/>
        </a:solidFill>
        <a:latin typeface="+mn-lt"/>
        <a:ea typeface="+mn-ea"/>
        <a:cs typeface="+mn-cs"/>
      </a:defRPr>
    </a:lvl4pPr>
    <a:lvl5pPr marL="5015886" algn="l" defTabSz="2507943" rtl="0" eaLnBrk="1" latinLnBrk="0" hangingPunct="1">
      <a:defRPr sz="4900" kern="1200">
        <a:solidFill>
          <a:schemeClr val="tx1"/>
        </a:solidFill>
        <a:latin typeface="+mn-lt"/>
        <a:ea typeface="+mn-ea"/>
        <a:cs typeface="+mn-cs"/>
      </a:defRPr>
    </a:lvl5pPr>
    <a:lvl6pPr marL="6269858" algn="l" defTabSz="2507943" rtl="0" eaLnBrk="1" latinLnBrk="0" hangingPunct="1">
      <a:defRPr sz="4900" kern="1200">
        <a:solidFill>
          <a:schemeClr val="tx1"/>
        </a:solidFill>
        <a:latin typeface="+mn-lt"/>
        <a:ea typeface="+mn-ea"/>
        <a:cs typeface="+mn-cs"/>
      </a:defRPr>
    </a:lvl6pPr>
    <a:lvl7pPr marL="7523830" algn="l" defTabSz="2507943" rtl="0" eaLnBrk="1" latinLnBrk="0" hangingPunct="1">
      <a:defRPr sz="4900" kern="1200">
        <a:solidFill>
          <a:schemeClr val="tx1"/>
        </a:solidFill>
        <a:latin typeface="+mn-lt"/>
        <a:ea typeface="+mn-ea"/>
        <a:cs typeface="+mn-cs"/>
      </a:defRPr>
    </a:lvl7pPr>
    <a:lvl8pPr marL="8777801" algn="l" defTabSz="2507943" rtl="0" eaLnBrk="1" latinLnBrk="0" hangingPunct="1">
      <a:defRPr sz="4900" kern="1200">
        <a:solidFill>
          <a:schemeClr val="tx1"/>
        </a:solidFill>
        <a:latin typeface="+mn-lt"/>
        <a:ea typeface="+mn-ea"/>
        <a:cs typeface="+mn-cs"/>
      </a:defRPr>
    </a:lvl8pPr>
    <a:lvl9pPr marL="10031773" algn="l" defTabSz="2507943" rtl="0" eaLnBrk="1" latinLnBrk="0" hangingPunct="1">
      <a:defRPr sz="4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59" userDrawn="1">
          <p15:clr>
            <a:srgbClr val="A4A3A4"/>
          </p15:clr>
        </p15:guide>
        <p15:guide id="2" orient="horz" pos="144" userDrawn="1">
          <p15:clr>
            <a:srgbClr val="A4A3A4"/>
          </p15:clr>
        </p15:guide>
        <p15:guide id="3" orient="horz" pos="10080" userDrawn="1">
          <p15:clr>
            <a:srgbClr val="A4A3A4"/>
          </p15:clr>
        </p15:guide>
        <p15:guide id="4" orient="horz" userDrawn="1">
          <p15:clr>
            <a:srgbClr val="A4A3A4"/>
          </p15:clr>
        </p15:guide>
        <p15:guide id="5" pos="358" userDrawn="1">
          <p15:clr>
            <a:srgbClr val="A4A3A4"/>
          </p15:clr>
        </p15:guide>
        <p15:guide id="6" pos="1809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730"/>
    <a:srgbClr val="E3E9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94" autoAdjust="0"/>
    <p:restoredTop sz="94706" autoAdjust="0"/>
  </p:normalViewPr>
  <p:slideViewPr>
    <p:cSldViewPr snapToGrid="0" snapToObjects="1" showGuides="1">
      <p:cViewPr varScale="1">
        <p:scale>
          <a:sx n="47" d="100"/>
          <a:sy n="47" d="100"/>
        </p:scale>
        <p:origin x="780" y="48"/>
      </p:cViewPr>
      <p:guideLst>
        <p:guide orient="horz" pos="1659"/>
        <p:guide orient="horz" pos="144"/>
        <p:guide orient="horz" pos="10080"/>
        <p:guide orient="horz"/>
        <p:guide pos="358"/>
        <p:guide pos="1809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5" d="100"/>
          <a:sy n="75" d="100"/>
        </p:scale>
        <p:origin x="2268"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7B717E-17DC-4276-BCDC-C73550588E55}" type="slidenum">
              <a:rPr lang="en-US" smtClean="0"/>
              <a:t>‹#›</a:t>
            </a:fld>
            <a:endParaRPr lang="en-US"/>
          </a:p>
        </p:txBody>
      </p:sp>
    </p:spTree>
    <p:extLst>
      <p:ext uri="{BB962C8B-B14F-4D97-AF65-F5344CB8AC3E}">
        <p14:creationId xmlns:p14="http://schemas.microsoft.com/office/powerpoint/2010/main" val="1708058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04-Feb-25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46657063"/>
      </p:ext>
    </p:extLst>
  </p:cSld>
  <p:clrMap bg1="lt1" tx1="dk1" bg2="lt2" tx2="dk2" accent1="accent1" accent2="accent2" accent3="accent3" accent4="accent4" accent5="accent5" accent6="accent6" hlink="hlink" folHlink="folHlink"/>
  <p:notesStyle>
    <a:lvl1pPr marL="0" algn="l" defTabSz="2507943" rtl="0" eaLnBrk="1" latinLnBrk="0" hangingPunct="1">
      <a:defRPr sz="3300" kern="1200">
        <a:solidFill>
          <a:schemeClr val="tx1"/>
        </a:solidFill>
        <a:latin typeface="+mn-lt"/>
        <a:ea typeface="+mn-ea"/>
        <a:cs typeface="+mn-cs"/>
      </a:defRPr>
    </a:lvl1pPr>
    <a:lvl2pPr marL="1253972" algn="l" defTabSz="2507943" rtl="0" eaLnBrk="1" latinLnBrk="0" hangingPunct="1">
      <a:defRPr sz="3300" kern="1200">
        <a:solidFill>
          <a:schemeClr val="tx1"/>
        </a:solidFill>
        <a:latin typeface="+mn-lt"/>
        <a:ea typeface="+mn-ea"/>
        <a:cs typeface="+mn-cs"/>
      </a:defRPr>
    </a:lvl2pPr>
    <a:lvl3pPr marL="2507943" algn="l" defTabSz="2507943" rtl="0" eaLnBrk="1" latinLnBrk="0" hangingPunct="1">
      <a:defRPr sz="3300" kern="1200">
        <a:solidFill>
          <a:schemeClr val="tx1"/>
        </a:solidFill>
        <a:latin typeface="+mn-lt"/>
        <a:ea typeface="+mn-ea"/>
        <a:cs typeface="+mn-cs"/>
      </a:defRPr>
    </a:lvl3pPr>
    <a:lvl4pPr marL="3761915" algn="l" defTabSz="2507943" rtl="0" eaLnBrk="1" latinLnBrk="0" hangingPunct="1">
      <a:defRPr sz="3300" kern="1200">
        <a:solidFill>
          <a:schemeClr val="tx1"/>
        </a:solidFill>
        <a:latin typeface="+mn-lt"/>
        <a:ea typeface="+mn-ea"/>
        <a:cs typeface="+mn-cs"/>
      </a:defRPr>
    </a:lvl4pPr>
    <a:lvl5pPr marL="5015886" algn="l" defTabSz="2507943" rtl="0" eaLnBrk="1" latinLnBrk="0" hangingPunct="1">
      <a:defRPr sz="3300" kern="1200">
        <a:solidFill>
          <a:schemeClr val="tx1"/>
        </a:solidFill>
        <a:latin typeface="+mn-lt"/>
        <a:ea typeface="+mn-ea"/>
        <a:cs typeface="+mn-cs"/>
      </a:defRPr>
    </a:lvl5pPr>
    <a:lvl6pPr marL="6269858" algn="l" defTabSz="2507943" rtl="0" eaLnBrk="1" latinLnBrk="0" hangingPunct="1">
      <a:defRPr sz="3300" kern="1200">
        <a:solidFill>
          <a:schemeClr val="tx1"/>
        </a:solidFill>
        <a:latin typeface="+mn-lt"/>
        <a:ea typeface="+mn-ea"/>
        <a:cs typeface="+mn-cs"/>
      </a:defRPr>
    </a:lvl6pPr>
    <a:lvl7pPr marL="7523830" algn="l" defTabSz="2507943" rtl="0" eaLnBrk="1" latinLnBrk="0" hangingPunct="1">
      <a:defRPr sz="3300" kern="1200">
        <a:solidFill>
          <a:schemeClr val="tx1"/>
        </a:solidFill>
        <a:latin typeface="+mn-lt"/>
        <a:ea typeface="+mn-ea"/>
        <a:cs typeface="+mn-cs"/>
      </a:defRPr>
    </a:lvl7pPr>
    <a:lvl8pPr marL="8777801" algn="l" defTabSz="2507943" rtl="0" eaLnBrk="1" latinLnBrk="0" hangingPunct="1">
      <a:defRPr sz="3300" kern="1200">
        <a:solidFill>
          <a:schemeClr val="tx1"/>
        </a:solidFill>
        <a:latin typeface="+mn-lt"/>
        <a:ea typeface="+mn-ea"/>
        <a:cs typeface="+mn-cs"/>
      </a:defRPr>
    </a:lvl8pPr>
    <a:lvl9pPr marL="10031773" algn="l" defTabSz="2507943" rtl="0" eaLnBrk="1" latinLnBrk="0" hangingPunct="1">
      <a:defRPr sz="33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36x60 Template - 3 columns">
    <p:spTree>
      <p:nvGrpSpPr>
        <p:cNvPr id="1" name=""/>
        <p:cNvGrpSpPr/>
        <p:nvPr/>
      </p:nvGrpSpPr>
      <p:grpSpPr>
        <a:xfrm>
          <a:off x="0" y="0"/>
          <a:ext cx="0" cy="0"/>
          <a:chOff x="0" y="0"/>
          <a:chExt cx="0" cy="0"/>
        </a:xfrm>
      </p:grpSpPr>
      <p:sp>
        <p:nvSpPr>
          <p:cNvPr id="32" name="Text Placeholder 77">
            <a:extLst>
              <a:ext uri="{FF2B5EF4-FFF2-40B4-BE49-F238E27FC236}">
                <a16:creationId xmlns:a16="http://schemas.microsoft.com/office/drawing/2014/main" id="{1EDE48AC-AD08-4145-B8DF-31EEC7B36616}"/>
              </a:ext>
            </a:extLst>
          </p:cNvPr>
          <p:cNvSpPr>
            <a:spLocks noGrp="1"/>
          </p:cNvSpPr>
          <p:nvPr>
            <p:ph type="body" sz="quarter" idx="184"/>
          </p:nvPr>
        </p:nvSpPr>
        <p:spPr>
          <a:xfrm>
            <a:off x="25354281" y="292021"/>
            <a:ext cx="3132796" cy="1865026"/>
          </a:xfrm>
          <a:prstGeom prst="rect">
            <a:avLst/>
          </a:prstGeom>
        </p:spPr>
        <p:txBody>
          <a:bodyPr>
            <a:normAutofit/>
          </a:bodyPr>
          <a:lstStyle>
            <a:lvl1pPr marL="0" indent="0" algn="r">
              <a:buFontTx/>
              <a:buNone/>
              <a:defRPr sz="11500" b="1">
                <a:solidFill>
                  <a:schemeClr val="bg1"/>
                </a:solidFill>
                <a:latin typeface="Calibri" panose="020F0502020204030204" pitchFamily="34" charset="0"/>
                <a:cs typeface="Calibri" panose="020F0502020204030204" pitchFamily="34" charset="0"/>
              </a:defRPr>
            </a:lvl1pPr>
            <a:lvl2pPr>
              <a:buFontTx/>
              <a:buNone/>
              <a:defRPr sz="7680"/>
            </a:lvl2pPr>
            <a:lvl3pPr>
              <a:buFontTx/>
              <a:buNone/>
              <a:defRPr sz="7680"/>
            </a:lvl3pPr>
            <a:lvl4pPr>
              <a:buFontTx/>
              <a:buNone/>
              <a:defRPr sz="7680"/>
            </a:lvl4pPr>
            <a:lvl5pPr>
              <a:buFontTx/>
              <a:buNone/>
              <a:defRPr sz="7680"/>
            </a:lvl5pPr>
          </a:lstStyle>
          <a:p>
            <a:pPr lvl="0"/>
            <a:endParaRPr lang="en-US" dirty="0"/>
          </a:p>
        </p:txBody>
      </p:sp>
      <p:sp>
        <p:nvSpPr>
          <p:cNvPr id="33" name="Text Placeholder 76">
            <a:extLst>
              <a:ext uri="{FF2B5EF4-FFF2-40B4-BE49-F238E27FC236}">
                <a16:creationId xmlns:a16="http://schemas.microsoft.com/office/drawing/2014/main" id="{7801B00A-04AF-574C-9547-07EB084B2234}"/>
              </a:ext>
            </a:extLst>
          </p:cNvPr>
          <p:cNvSpPr>
            <a:spLocks noGrp="1"/>
          </p:cNvSpPr>
          <p:nvPr>
            <p:ph type="body" sz="quarter" idx="185" hasCustomPrompt="1"/>
          </p:nvPr>
        </p:nvSpPr>
        <p:spPr>
          <a:xfrm>
            <a:off x="4817327" y="292019"/>
            <a:ext cx="20293504" cy="1865027"/>
          </a:xfrm>
          <a:prstGeom prst="rect">
            <a:avLst/>
          </a:prstGeom>
        </p:spPr>
        <p:txBody>
          <a:bodyPr>
            <a:noAutofit/>
          </a:bodyPr>
          <a:lstStyle>
            <a:lvl1pPr marL="0" indent="0" algn="ctr">
              <a:buFontTx/>
              <a:buNone/>
              <a:defRPr sz="5400" b="1">
                <a:solidFill>
                  <a:schemeClr val="bg1"/>
                </a:solidFill>
                <a:latin typeface="Calibri" panose="020F0502020204030204" pitchFamily="34" charset="0"/>
                <a:cs typeface="Calibri" panose="020F0502020204030204" pitchFamily="34" charset="0"/>
              </a:defRPr>
            </a:lvl1pPr>
            <a:lvl2pPr>
              <a:buFontTx/>
              <a:buNone/>
              <a:defRPr sz="7680"/>
            </a:lvl2pPr>
            <a:lvl3pPr>
              <a:buFontTx/>
              <a:buNone/>
              <a:defRPr sz="7680"/>
            </a:lvl3pPr>
            <a:lvl4pPr>
              <a:buFontTx/>
              <a:buNone/>
              <a:defRPr sz="7680"/>
            </a:lvl4pPr>
            <a:lvl5pPr>
              <a:buFontTx/>
              <a:buNone/>
              <a:defRPr sz="7680"/>
            </a:lvl5pPr>
          </a:lstStyle>
          <a:p>
            <a:pPr lvl="0"/>
            <a:r>
              <a:rPr lang="en-US" dirty="0"/>
              <a:t>Click here to add title</a:t>
            </a:r>
          </a:p>
        </p:txBody>
      </p:sp>
    </p:spTree>
    <p:extLst>
      <p:ext uri="{BB962C8B-B14F-4D97-AF65-F5344CB8AC3E}">
        <p14:creationId xmlns:p14="http://schemas.microsoft.com/office/powerpoint/2010/main" val="3288022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36">
            <a:extLst>
              <a:ext uri="{FF2B5EF4-FFF2-40B4-BE49-F238E27FC236}">
                <a16:creationId xmlns:a16="http://schemas.microsoft.com/office/drawing/2014/main" id="{0B9ADF8C-186C-174C-92BC-4C80F596CA52}"/>
              </a:ext>
            </a:extLst>
          </p:cNvPr>
          <p:cNvSpPr>
            <a:spLocks noChangeArrowheads="1"/>
          </p:cNvSpPr>
          <p:nvPr userDrawn="1"/>
        </p:nvSpPr>
        <p:spPr bwMode="auto">
          <a:xfrm rot="10800000">
            <a:off x="-1" y="15127358"/>
            <a:ext cx="29260800" cy="1331843"/>
          </a:xfrm>
          <a:prstGeom prst="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w="9525">
            <a:noFill/>
            <a:miter lim="800000"/>
            <a:headEnd/>
            <a:tailEnd/>
          </a:ln>
          <a:effectLst/>
        </p:spPr>
        <p:txBody>
          <a:bodyPr wrap="none" lIns="277425" tIns="138713" rIns="277425" bIns="138713" anchor="ctr"/>
          <a:lstStyle/>
          <a:p>
            <a:pPr>
              <a:defRPr/>
            </a:pPr>
            <a:endParaRPr lang="en-US" sz="14910" dirty="0"/>
          </a:p>
        </p:txBody>
      </p:sp>
      <p:sp>
        <p:nvSpPr>
          <p:cNvPr id="7" name="Rounded Rectangle 6">
            <a:extLst>
              <a:ext uri="{FF2B5EF4-FFF2-40B4-BE49-F238E27FC236}">
                <a16:creationId xmlns:a16="http://schemas.microsoft.com/office/drawing/2014/main" id="{D8138FC5-8D7C-2840-B2C6-445C79D45CD0}"/>
              </a:ext>
            </a:extLst>
          </p:cNvPr>
          <p:cNvSpPr/>
          <p:nvPr userDrawn="1"/>
        </p:nvSpPr>
        <p:spPr>
          <a:xfrm>
            <a:off x="292410" y="2484784"/>
            <a:ext cx="28675983" cy="13434045"/>
          </a:xfrm>
          <a:prstGeom prst="roundRect">
            <a:avLst>
              <a:gd name="adj" fmla="val 0"/>
            </a:avLst>
          </a:prstGeom>
          <a:solidFill>
            <a:schemeClr val="bg1"/>
          </a:solidFill>
          <a:ln w="19050">
            <a:solidFill>
              <a:schemeClr val="accent1">
                <a:lumMod val="50000"/>
              </a:schemeClr>
            </a:solidFill>
          </a:ln>
          <a:effectLst>
            <a:outerShdw blurRad="355600" sx="101000" sy="101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10" dirty="0"/>
          </a:p>
        </p:txBody>
      </p:sp>
      <p:graphicFrame>
        <p:nvGraphicFramePr>
          <p:cNvPr id="8" name="Table 7">
            <a:extLst>
              <a:ext uri="{FF2B5EF4-FFF2-40B4-BE49-F238E27FC236}">
                <a16:creationId xmlns:a16="http://schemas.microsoft.com/office/drawing/2014/main" id="{E5667E84-9769-D048-AABC-D4B4E0F524E7}"/>
              </a:ext>
            </a:extLst>
          </p:cNvPr>
          <p:cNvGraphicFramePr>
            <a:graphicFrameLocks noGrp="1"/>
          </p:cNvGraphicFramePr>
          <p:nvPr userDrawn="1">
            <p:extLst>
              <p:ext uri="{D42A27DB-BD31-4B8C-83A1-F6EECF244321}">
                <p14:modId xmlns:p14="http://schemas.microsoft.com/office/powerpoint/2010/main" val="896329547"/>
              </p:ext>
            </p:extLst>
          </p:nvPr>
        </p:nvGraphicFramePr>
        <p:xfrm>
          <a:off x="-5980711" y="48126"/>
          <a:ext cx="5621803" cy="16470768"/>
        </p:xfrm>
        <a:graphic>
          <a:graphicData uri="http://schemas.openxmlformats.org/drawingml/2006/table">
            <a:tbl>
              <a:tblPr firstRow="1" bandRow="1">
                <a:tableStyleId>{5C22544A-7EE6-4342-B048-85BDC9FD1C3A}</a:tableStyleId>
              </a:tblPr>
              <a:tblGrid>
                <a:gridCol w="2410585">
                  <a:extLst>
                    <a:ext uri="{9D8B030D-6E8A-4147-A177-3AD203B41FA5}">
                      <a16:colId xmlns:a16="http://schemas.microsoft.com/office/drawing/2014/main" val="20000"/>
                    </a:ext>
                  </a:extLst>
                </a:gridCol>
                <a:gridCol w="3211218">
                  <a:extLst>
                    <a:ext uri="{9D8B030D-6E8A-4147-A177-3AD203B41FA5}">
                      <a16:colId xmlns:a16="http://schemas.microsoft.com/office/drawing/2014/main" val="20001"/>
                    </a:ext>
                  </a:extLst>
                </a:gridCol>
              </a:tblGrid>
              <a:tr h="668723">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1900" b="0" spc="600" dirty="0">
                          <a:solidFill>
                            <a:srgbClr val="1F3A4E"/>
                          </a:solidFill>
                          <a:latin typeface="Arial Black" panose="020B0A04020102020204" pitchFamily="34" charset="0"/>
                        </a:rPr>
                        <a:t>QUICK START GUIDE</a:t>
                      </a:r>
                      <a:br>
                        <a:rPr lang="en-US" sz="1900" b="0" spc="600" dirty="0">
                          <a:solidFill>
                            <a:srgbClr val="1F3A4E"/>
                          </a:solidFill>
                          <a:latin typeface="Arial Black" panose="020B0A04020102020204" pitchFamily="34" charset="0"/>
                        </a:rPr>
                      </a:br>
                      <a:r>
                        <a:rPr lang="en-US" sz="1400" b="1" spc="0" dirty="0">
                          <a:solidFill>
                            <a:srgbClr val="FF0000"/>
                          </a:solidFill>
                          <a:latin typeface="Trebuchet MS" pitchFamily="34" charset="0"/>
                        </a:rPr>
                        <a:t>(THIS SIDEBAR WILL NOT PRINT)</a:t>
                      </a:r>
                      <a:endParaRPr lang="en-US" sz="1900" b="1" spc="600" dirty="0">
                        <a:solidFill>
                          <a:schemeClr val="bg1"/>
                        </a:solidFill>
                        <a:latin typeface="Trebuchet MS" pitchFamily="34" charset="0"/>
                      </a:endParaRPr>
                    </a:p>
                  </a:txBody>
                  <a:tcPr marL="71080" marR="71080" marT="35540" marB="3554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2116496">
                <a:tc gridSpan="2">
                  <a:txBody>
                    <a:bodyPr/>
                    <a:lstStyle/>
                    <a:p>
                      <a:pPr defTabSz="3765639"/>
                      <a:r>
                        <a:rPr lang="en-US" sz="1000" i="0" dirty="0">
                          <a:solidFill>
                            <a:srgbClr val="D9D9D9"/>
                          </a:solidFill>
                          <a:latin typeface="Arial"/>
                          <a:cs typeface="Arial"/>
                        </a:rPr>
                        <a:t>This PowerPoint template produces a </a:t>
                      </a:r>
                      <a:r>
                        <a:rPr lang="en-US" sz="1200" i="0" dirty="0">
                          <a:solidFill>
                            <a:srgbClr val="FFC000"/>
                          </a:solidFill>
                          <a:latin typeface="Arial"/>
                          <a:cs typeface="Arial"/>
                        </a:rPr>
                        <a:t>wide screen size (16:9 Ratio) virtual </a:t>
                      </a:r>
                      <a:r>
                        <a:rPr lang="en-US" sz="10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000" i="0" dirty="0">
                        <a:solidFill>
                          <a:srgbClr val="D9D9D9"/>
                        </a:solidFill>
                        <a:latin typeface="Arial"/>
                        <a:cs typeface="Arial"/>
                      </a:endParaRPr>
                    </a:p>
                    <a:p>
                      <a:pPr defTabSz="3765639"/>
                      <a:endParaRPr lang="en-US" sz="1000" b="1" dirty="0">
                        <a:solidFill>
                          <a:srgbClr val="D9D9D9"/>
                        </a:solidFill>
                        <a:latin typeface="Arial"/>
                        <a:cs typeface="Arial"/>
                      </a:endParaRPr>
                    </a:p>
                  </a:txBody>
                  <a:tcPr marL="71080" marR="71080" marT="35540" marB="3554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00540">
                <a:tc>
                  <a:txBody>
                    <a:bodyPr/>
                    <a:lstStyle/>
                    <a:p>
                      <a:pPr algn="ctr"/>
                      <a:endParaRPr lang="en-US" sz="1200" dirty="0">
                        <a:solidFill>
                          <a:srgbClr val="1F3A4E"/>
                        </a:solidFill>
                      </a:endParaRPr>
                    </a:p>
                    <a:p>
                      <a:pPr marL="0" marR="0" indent="0" algn="ctr" defTabSz="5015886"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Arial" panose="020B0604020202020204" pitchFamily="34" charset="0"/>
                          <a:cs typeface="Arial" panose="020B0604020202020204" pitchFamily="34" charset="0"/>
                        </a:rPr>
                        <a:t>This is a template for a </a:t>
                      </a:r>
                    </a:p>
                    <a:p>
                      <a:pPr algn="ctr"/>
                      <a:r>
                        <a:rPr lang="en-US" sz="1200" dirty="0">
                          <a:solidFill>
                            <a:schemeClr val="bg1"/>
                          </a:solidFill>
                          <a:latin typeface="Arial" panose="020B0604020202020204" pitchFamily="34" charset="0"/>
                          <a:cs typeface="Arial" panose="020B0604020202020204" pitchFamily="34" charset="0"/>
                        </a:rPr>
                        <a:t>presentation poster</a:t>
                      </a:r>
                      <a:br>
                        <a:rPr lang="en-US" sz="1200" dirty="0">
                          <a:solidFill>
                            <a:schemeClr val="bg1"/>
                          </a:solidFill>
                          <a:latin typeface="Arial" panose="020B0604020202020204" pitchFamily="34" charset="0"/>
                          <a:cs typeface="Arial" panose="020B0604020202020204" pitchFamily="34" charset="0"/>
                        </a:rPr>
                      </a:br>
                      <a:r>
                        <a:rPr lang="en-US" sz="2000" b="1" dirty="0">
                          <a:solidFill>
                            <a:srgbClr val="FFC000"/>
                          </a:solidFill>
                          <a:latin typeface="Arial" panose="020B0604020202020204" pitchFamily="34" charset="0"/>
                          <a:cs typeface="Arial" panose="020B0604020202020204" pitchFamily="34" charset="0"/>
                        </a:rPr>
                        <a:t>Virtual</a:t>
                      </a:r>
                      <a:br>
                        <a:rPr lang="en-US" sz="2000" b="1" dirty="0">
                          <a:solidFill>
                            <a:srgbClr val="FFC000"/>
                          </a:solidFill>
                          <a:latin typeface="Arial" panose="020B0604020202020204" pitchFamily="34" charset="0"/>
                          <a:cs typeface="Arial" panose="020B0604020202020204" pitchFamily="34" charset="0"/>
                        </a:rPr>
                      </a:br>
                      <a:r>
                        <a:rPr lang="en-US" sz="2000" b="1" dirty="0">
                          <a:solidFill>
                            <a:srgbClr val="FFC000"/>
                          </a:solidFill>
                          <a:latin typeface="Arial" panose="020B0604020202020204" pitchFamily="34" charset="0"/>
                          <a:cs typeface="Arial" panose="020B0604020202020204" pitchFamily="34" charset="0"/>
                        </a:rPr>
                        <a:t>Wide Screen</a:t>
                      </a:r>
                      <a:br>
                        <a:rPr lang="en-US" sz="2000" b="1" dirty="0">
                          <a:solidFill>
                            <a:srgbClr val="FFC000"/>
                          </a:solidFill>
                          <a:latin typeface="Arial" panose="020B0604020202020204" pitchFamily="34" charset="0"/>
                          <a:cs typeface="Arial" panose="020B0604020202020204" pitchFamily="34" charset="0"/>
                        </a:rPr>
                      </a:br>
                      <a:r>
                        <a:rPr lang="en-US" sz="2000" b="1" dirty="0">
                          <a:solidFill>
                            <a:srgbClr val="FFC000"/>
                          </a:solidFill>
                          <a:latin typeface="Arial" panose="020B0604020202020204" pitchFamily="34" charset="0"/>
                          <a:cs typeface="Arial" panose="020B0604020202020204" pitchFamily="34" charset="0"/>
                        </a:rPr>
                        <a:t>(16:9 Ratio)</a:t>
                      </a:r>
                      <a:br>
                        <a:rPr lang="en-US" sz="1200" dirty="0">
                          <a:solidFill>
                            <a:schemeClr val="bg1"/>
                          </a:solidFill>
                          <a:latin typeface="Arial" panose="020B0604020202020204" pitchFamily="34" charset="0"/>
                          <a:cs typeface="Arial" panose="020B0604020202020204" pitchFamily="34" charset="0"/>
                        </a:rPr>
                      </a:br>
                      <a:endParaRPr lang="en-US" sz="1200" dirty="0">
                        <a:solidFill>
                          <a:srgbClr val="1F3A4E"/>
                        </a:solidFill>
                      </a:endParaRPr>
                    </a:p>
                  </a:txBody>
                  <a:tcPr marL="52579" marR="52579" marT="23003" marB="23003">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endParaRPr lang="en-US" sz="1000" b="0" baseline="0" dirty="0">
                        <a:solidFill>
                          <a:srgbClr val="D9D9D9"/>
                        </a:solidFill>
                        <a:latin typeface="Arial" panose="020B0604020202020204" pitchFamily="34" charset="0"/>
                        <a:cs typeface="Arial" panose="020B0604020202020204" pitchFamily="34" charset="0"/>
                      </a:endParaRPr>
                    </a:p>
                  </a:txBody>
                  <a:tcPr marL="105158" marR="52579" marT="69009" marB="23003">
                    <a:solidFill>
                      <a:srgbClr val="010101"/>
                    </a:solidFill>
                  </a:tcPr>
                </a:tc>
                <a:extLst>
                  <a:ext uri="{0D108BD9-81ED-4DB2-BD59-A6C34878D82A}">
                    <a16:rowId xmlns:a16="http://schemas.microsoft.com/office/drawing/2014/main" val="10008"/>
                  </a:ext>
                </a:extLst>
              </a:tr>
              <a:tr h="2157787">
                <a:tc>
                  <a:txBody>
                    <a:bodyPr/>
                    <a:lstStyle/>
                    <a:p>
                      <a:endParaRPr lang="en-US" sz="1000" dirty="0">
                        <a:solidFill>
                          <a:srgbClr val="1F3A4E"/>
                        </a:solidFill>
                      </a:endParaRPr>
                    </a:p>
                  </a:txBody>
                  <a:tcPr marL="52579" marR="52579" marT="23003" marB="23003">
                    <a:blipFill rotWithShape="1">
                      <a:blip r:embed="rId4"/>
                      <a:stretch>
                        <a:fillRect/>
                      </a:stretch>
                    </a:blipFill>
                  </a:tcPr>
                </a:tc>
                <a:tc>
                  <a:txBody>
                    <a:bodyPr/>
                    <a:lstStyle/>
                    <a:p>
                      <a:pPr algn="l"/>
                      <a:r>
                        <a:rPr lang="en-US" sz="1200" b="1" baseline="0" dirty="0">
                          <a:solidFill>
                            <a:srgbClr val="FFC000"/>
                          </a:solidFill>
                          <a:latin typeface="Arial" panose="020B0604020202020204" pitchFamily="34" charset="0"/>
                          <a:cs typeface="Arial" panose="020B0604020202020204" pitchFamily="34" charset="0"/>
                        </a:rPr>
                        <a:t>How to </a:t>
                      </a:r>
                      <a:r>
                        <a:rPr lang="en-US" sz="2000" b="1" baseline="0" dirty="0">
                          <a:solidFill>
                            <a:srgbClr val="FFC000"/>
                          </a:solidFill>
                          <a:latin typeface="Arial" panose="020B0604020202020204" pitchFamily="34" charset="0"/>
                          <a:cs typeface="Arial" panose="020B0604020202020204" pitchFamily="34" charset="0"/>
                        </a:rPr>
                        <a:t>Zoom in </a:t>
                      </a:r>
                      <a:r>
                        <a:rPr lang="en-US" sz="1200" b="1" baseline="0" dirty="0">
                          <a:solidFill>
                            <a:srgbClr val="FFC000"/>
                          </a:solidFill>
                          <a:latin typeface="Arial" panose="020B0604020202020204" pitchFamily="34" charset="0"/>
                          <a:cs typeface="Arial" panose="020B0604020202020204" pitchFamily="34" charset="0"/>
                        </a:rPr>
                        <a:t>and </a:t>
                      </a:r>
                      <a:r>
                        <a:rPr lang="en-US" sz="900" b="1" baseline="0" dirty="0">
                          <a:solidFill>
                            <a:srgbClr val="FFC000"/>
                          </a:solidFill>
                          <a:latin typeface="Arial" panose="020B0604020202020204" pitchFamily="34" charset="0"/>
                          <a:cs typeface="Arial" panose="020B0604020202020204" pitchFamily="34" charset="0"/>
                        </a:rPr>
                        <a:t>out</a:t>
                      </a:r>
                      <a:endParaRPr lang="en-US" sz="1200" b="1" baseline="0" dirty="0">
                        <a:solidFill>
                          <a:srgbClr val="FFC000"/>
                        </a:solidFill>
                        <a:latin typeface="Arial" panose="020B0604020202020204" pitchFamily="34" charset="0"/>
                        <a:cs typeface="Arial" panose="020B0604020202020204" pitchFamily="34" charset="0"/>
                      </a:endParaRPr>
                    </a:p>
                    <a:p>
                      <a:pPr algn="l"/>
                      <a:r>
                        <a:rPr lang="en-US" sz="10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1. </a:t>
                      </a:r>
                      <a:r>
                        <a:rPr lang="en-US" sz="10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2. </a:t>
                      </a:r>
                      <a:r>
                        <a:rPr lang="en-US" sz="10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05158" marR="52579" marT="69009" marB="23003">
                    <a:solidFill>
                      <a:srgbClr val="010101"/>
                    </a:solidFill>
                  </a:tcPr>
                </a:tc>
                <a:extLst>
                  <a:ext uri="{0D108BD9-81ED-4DB2-BD59-A6C34878D82A}">
                    <a16:rowId xmlns:a16="http://schemas.microsoft.com/office/drawing/2014/main" val="10001"/>
                  </a:ext>
                </a:extLst>
              </a:tr>
              <a:tr h="910736">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1200" b="1" baseline="0" dirty="0">
                          <a:solidFill>
                            <a:srgbClr val="FFC000"/>
                          </a:solidFill>
                          <a:latin typeface="Arial" panose="020B0604020202020204" pitchFamily="34" charset="0"/>
                          <a:cs typeface="Arial" panose="020B0604020202020204" pitchFamily="34" charset="0"/>
                        </a:rPr>
                        <a:t>Ruler and Guides</a:t>
                      </a:r>
                      <a:br>
                        <a:rPr lang="en-US" sz="1000" b="0" baseline="0" dirty="0">
                          <a:solidFill>
                            <a:srgbClr val="FFC000"/>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marL="142161" marR="71080" marT="106621" marB="35540">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1924157">
                <a:tc>
                  <a:txBody>
                    <a:bodyPr/>
                    <a:lstStyle/>
                    <a:p>
                      <a:endParaRPr lang="en-US" sz="1000" dirty="0">
                        <a:solidFill>
                          <a:srgbClr val="1F3A4E"/>
                        </a:solidFill>
                      </a:endParaRPr>
                    </a:p>
                  </a:txBody>
                  <a:tcPr marL="52579" marR="52579" marT="23003" marB="23003">
                    <a:blipFill rotWithShape="1">
                      <a:blip r:embed="rId5"/>
                      <a:stretch>
                        <a:fillRect/>
                      </a:stretch>
                    </a:blipFill>
                  </a:tcPr>
                </a:tc>
                <a:tc>
                  <a:txBody>
                    <a:bodyPr/>
                    <a:lstStyle/>
                    <a:p>
                      <a:pPr marL="0" lvl="1" indent="0" algn="l" defTabSz="114300"/>
                      <a:r>
                        <a:rPr lang="en-US" sz="1200" b="1" baseline="0" dirty="0">
                          <a:solidFill>
                            <a:srgbClr val="FFC000"/>
                          </a:solidFill>
                          <a:latin typeface="Arial" panose="020B0604020202020204" pitchFamily="34" charset="0"/>
                          <a:cs typeface="Arial" panose="020B0604020202020204" pitchFamily="34" charset="0"/>
                        </a:rPr>
                        <a:t>Headers and text containers</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a:t>
                      </a:r>
                      <a:r>
                        <a:rPr lang="en-US" sz="1000" b="0" baseline="0" dirty="0">
                          <a:solidFill>
                            <a:schemeClr val="bg1"/>
                          </a:solidFill>
                          <a:latin typeface="Arial" panose="020B0604020202020204" pitchFamily="34" charset="0"/>
                          <a:cs typeface="Arial" panose="020B0604020202020204" pitchFamily="34" charset="0"/>
                        </a:rPr>
                        <a:t> </a:t>
                      </a:r>
                      <a:r>
                        <a:rPr lang="en-US" sz="10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a:t>
                      </a:r>
                      <a:r>
                        <a:rPr lang="en-US" sz="1000" b="0" baseline="0" dirty="0">
                          <a:solidFill>
                            <a:schemeClr val="bg1"/>
                          </a:solidFill>
                          <a:latin typeface="Arial" panose="020B0604020202020204" pitchFamily="34" charset="0"/>
                          <a:cs typeface="Arial" panose="020B0604020202020204" pitchFamily="34" charset="0"/>
                        </a:rPr>
                        <a:t> </a:t>
                      </a:r>
                      <a:r>
                        <a:rPr lang="en-US" sz="10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a:t>
                      </a:r>
                      <a:r>
                        <a:rPr lang="en-US" sz="1000" b="0" baseline="0" dirty="0">
                          <a:solidFill>
                            <a:schemeClr val="bg1"/>
                          </a:solidFill>
                          <a:latin typeface="Arial" panose="020B0604020202020204" pitchFamily="34" charset="0"/>
                          <a:cs typeface="Arial" panose="020B0604020202020204" pitchFamily="34" charset="0"/>
                        </a:rPr>
                        <a:t> </a:t>
                      </a:r>
                      <a:r>
                        <a:rPr lang="en-US" sz="10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05158" marR="52579" marT="69009" marB="23003">
                    <a:solidFill>
                      <a:srgbClr val="010101"/>
                    </a:solidFill>
                  </a:tcPr>
                </a:tc>
                <a:extLst>
                  <a:ext uri="{0D108BD9-81ED-4DB2-BD59-A6C34878D82A}">
                    <a16:rowId xmlns:a16="http://schemas.microsoft.com/office/drawing/2014/main" val="10003"/>
                  </a:ext>
                </a:extLst>
              </a:tr>
              <a:tr h="1770596">
                <a:tc gridSpan="2">
                  <a:txBody>
                    <a:bodyPr/>
                    <a:lstStyle/>
                    <a:p>
                      <a:r>
                        <a:rPr lang="en-US" sz="1200" b="1" dirty="0">
                          <a:solidFill>
                            <a:srgbClr val="FFC000"/>
                          </a:solidFill>
                          <a:latin typeface="Arial" panose="020B0604020202020204" pitchFamily="34" charset="0"/>
                          <a:cs typeface="Arial" panose="020B0604020202020204" pitchFamily="34" charset="0"/>
                        </a:rPr>
                        <a:t>Adding content to the poster</a:t>
                      </a:r>
                    </a:p>
                    <a:p>
                      <a:r>
                        <a:rPr lang="en-US" sz="10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0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000" dirty="0">
                        <a:solidFill>
                          <a:srgbClr val="D9D9D9"/>
                        </a:solidFill>
                        <a:latin typeface="Arial" panose="020B0604020202020204" pitchFamily="34" charset="0"/>
                        <a:cs typeface="Arial" panose="020B0604020202020204" pitchFamily="34" charset="0"/>
                      </a:endParaRPr>
                    </a:p>
                  </a:txBody>
                  <a:tcPr marL="142161" marR="71080" marT="106621" marB="35540">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119628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12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71080" marR="71080" marT="35540" marB="3554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153772">
                <a:tc gridSpan="2">
                  <a:txBody>
                    <a:bodyPr/>
                    <a:lstStyle/>
                    <a:p>
                      <a:endParaRPr lang="en-US" sz="1000" dirty="0">
                        <a:solidFill>
                          <a:schemeClr val="bg1"/>
                        </a:solidFill>
                        <a:latin typeface="Arial" panose="020B0604020202020204" pitchFamily="34" charset="0"/>
                        <a:cs typeface="Arial" panose="020B0604020202020204" pitchFamily="34" charset="0"/>
                      </a:endParaRPr>
                    </a:p>
                  </a:txBody>
                  <a:tcPr marL="71080" marR="71080" marT="35540" marB="35540">
                    <a:blipFill rotWithShape="1">
                      <a:blip r:embed="rId6"/>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64415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12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000" noProof="0" dirty="0">
                          <a:solidFill>
                            <a:srgbClr val="D9D9D9"/>
                          </a:solidFill>
                          <a:latin typeface="Arial"/>
                          <a:cs typeface="Arial"/>
                        </a:rPr>
                        <a:t>Zoom in and look at your images at 100%-200% magnification. If they look clear, they will print well. </a:t>
                      </a:r>
                    </a:p>
                  </a:txBody>
                  <a:tcPr marL="71080" marR="71080" marT="35540" marB="3554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160362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000" noProof="0" dirty="0">
                        <a:solidFill>
                          <a:schemeClr val="bg1"/>
                        </a:solidFill>
                        <a:latin typeface="Arial"/>
                        <a:cs typeface="Arial"/>
                      </a:endParaRPr>
                    </a:p>
                  </a:txBody>
                  <a:tcPr marL="71080" marR="71080" marT="35540" marB="35540">
                    <a:blipFill rotWithShape="1">
                      <a:blip r:embed="rId7"/>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9" name="Table 8">
            <a:extLst>
              <a:ext uri="{FF2B5EF4-FFF2-40B4-BE49-F238E27FC236}">
                <a16:creationId xmlns:a16="http://schemas.microsoft.com/office/drawing/2014/main" id="{E06DBD4A-AAAE-1343-BCB6-9BEA133D95DE}"/>
              </a:ext>
            </a:extLst>
          </p:cNvPr>
          <p:cNvGraphicFramePr>
            <a:graphicFrameLocks noGrp="1"/>
          </p:cNvGraphicFramePr>
          <p:nvPr userDrawn="1">
            <p:extLst>
              <p:ext uri="{D42A27DB-BD31-4B8C-83A1-F6EECF244321}">
                <p14:modId xmlns:p14="http://schemas.microsoft.com/office/powerpoint/2010/main" val="1616422903"/>
              </p:ext>
            </p:extLst>
          </p:nvPr>
        </p:nvGraphicFramePr>
        <p:xfrm>
          <a:off x="29619709" y="0"/>
          <a:ext cx="5621803" cy="16090208"/>
        </p:xfrm>
        <a:graphic>
          <a:graphicData uri="http://schemas.openxmlformats.org/drawingml/2006/table">
            <a:tbl>
              <a:tblPr firstRow="1" bandRow="1">
                <a:tableStyleId>{5C22544A-7EE6-4342-B048-85BDC9FD1C3A}</a:tableStyleId>
              </a:tblPr>
              <a:tblGrid>
                <a:gridCol w="2095685">
                  <a:extLst>
                    <a:ext uri="{9D8B030D-6E8A-4147-A177-3AD203B41FA5}">
                      <a16:colId xmlns:a16="http://schemas.microsoft.com/office/drawing/2014/main" val="20000"/>
                    </a:ext>
                  </a:extLst>
                </a:gridCol>
                <a:gridCol w="681713">
                  <a:extLst>
                    <a:ext uri="{9D8B030D-6E8A-4147-A177-3AD203B41FA5}">
                      <a16:colId xmlns:a16="http://schemas.microsoft.com/office/drawing/2014/main" val="997673227"/>
                    </a:ext>
                  </a:extLst>
                </a:gridCol>
                <a:gridCol w="2844405">
                  <a:extLst>
                    <a:ext uri="{9D8B030D-6E8A-4147-A177-3AD203B41FA5}">
                      <a16:colId xmlns:a16="http://schemas.microsoft.com/office/drawing/2014/main" val="3407509820"/>
                    </a:ext>
                  </a:extLst>
                </a:gridCol>
              </a:tblGrid>
              <a:tr h="646893">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2100" b="0" spc="600" dirty="0">
                          <a:solidFill>
                            <a:srgbClr val="1F3A4E"/>
                          </a:solidFill>
                          <a:latin typeface="Arial Black" panose="020B0A04020102020204" pitchFamily="34" charset="0"/>
                        </a:rPr>
                        <a:t>QUICK START GUIDE</a:t>
                      </a:r>
                      <a:br>
                        <a:rPr lang="en-US" sz="2100" b="0" spc="600" dirty="0">
                          <a:solidFill>
                            <a:srgbClr val="1F3A4E"/>
                          </a:solidFill>
                          <a:latin typeface="Arial Black" panose="020B0A04020102020204" pitchFamily="34" charset="0"/>
                        </a:rPr>
                      </a:br>
                      <a:r>
                        <a:rPr lang="en-US" sz="1700" b="1" spc="0" dirty="0">
                          <a:solidFill>
                            <a:srgbClr val="FF0000"/>
                          </a:solidFill>
                          <a:latin typeface="Trebuchet MS" pitchFamily="34" charset="0"/>
                        </a:rPr>
                        <a:t>(THIS SIDEBAR WILL NOT PRINT)</a:t>
                      </a:r>
                      <a:endParaRPr lang="en-US" sz="2100" b="1" spc="600" dirty="0">
                        <a:solidFill>
                          <a:schemeClr val="bg1"/>
                        </a:solidFill>
                        <a:latin typeface="Trebuchet MS" pitchFamily="34" charset="0"/>
                      </a:endParaRPr>
                    </a:p>
                  </a:txBody>
                  <a:tcPr marL="95264" marR="95264" marT="47632" marB="47632">
                    <a:solidFill>
                      <a:srgbClr val="FFC000"/>
                    </a:solidFill>
                  </a:tcPr>
                </a:tc>
                <a:tc hMerge="1">
                  <a:txBody>
                    <a:bodyPr/>
                    <a:lstStyle/>
                    <a:p>
                      <a:endParaRPr lang="en-US"/>
                    </a:p>
                  </a:txBody>
                  <a:tcPr/>
                </a:tc>
                <a:tc hMerge="1">
                  <a:txBody>
                    <a:bodyPr/>
                    <a:lstStyle/>
                    <a:p>
                      <a:pPr marL="0" marR="0" indent="0" algn="ctr" defTabSz="4388900" rtl="0" eaLnBrk="1" fontAlgn="auto" latinLnBrk="0" hangingPunct="1">
                        <a:lnSpc>
                          <a:spcPct val="100000"/>
                        </a:lnSpc>
                        <a:spcBef>
                          <a:spcPts val="0"/>
                        </a:spcBef>
                        <a:spcAft>
                          <a:spcPts val="0"/>
                        </a:spcAft>
                        <a:buClrTx/>
                        <a:buSzTx/>
                        <a:buFontTx/>
                        <a:buNone/>
                        <a:tabLst/>
                        <a:defRPr/>
                      </a:pPr>
                      <a:endParaRPr lang="en-US" sz="2100" b="1" spc="600" dirty="0">
                        <a:solidFill>
                          <a:schemeClr val="bg1"/>
                        </a:solidFill>
                        <a:latin typeface="Trebuchet MS" pitchFamily="34" charset="0"/>
                      </a:endParaRPr>
                    </a:p>
                  </a:txBody>
                  <a:tcPr marL="95264" marR="95264" marT="47632" marB="47632">
                    <a:solidFill>
                      <a:srgbClr val="FFC000"/>
                    </a:solidFill>
                  </a:tcPr>
                </a:tc>
                <a:extLst>
                  <a:ext uri="{0D108BD9-81ED-4DB2-BD59-A6C34878D82A}">
                    <a16:rowId xmlns:a16="http://schemas.microsoft.com/office/drawing/2014/main" val="10000"/>
                  </a:ext>
                </a:extLst>
              </a:tr>
              <a:tr h="2580081">
                <a:tc gridSpan="3">
                  <a:txBody>
                    <a:bodyPr/>
                    <a:lstStyle/>
                    <a:p>
                      <a:pPr algn="l"/>
                      <a:r>
                        <a:rPr lang="en-US" sz="15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3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a:t>
                      </a:r>
                    </a:p>
                    <a:p>
                      <a:pPr marL="0" indent="0" algn="l" defTabSz="114300"/>
                      <a:endParaRPr lang="en-US" sz="13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3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3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3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95264" marR="95264" marT="47632" marB="47632">
                    <a:solidFill>
                      <a:schemeClr val="tx1"/>
                    </a:solidFill>
                  </a:tcPr>
                </a:tc>
                <a:tc hMerge="1">
                  <a:txBody>
                    <a:bodyPr/>
                    <a:lstStyle/>
                    <a:p>
                      <a:endParaRPr lang="en-US" sz="2400" dirty="0">
                        <a:solidFill>
                          <a:srgbClr val="1F3A4E"/>
                        </a:solidFill>
                      </a:endParaRPr>
                    </a:p>
                  </a:txBody>
                  <a:tcPr marL="182880" marT="137160">
                    <a:blipFill rotWithShape="1">
                      <a:blip r:embed="rId8"/>
                      <a:stretch>
                        <a:fillRect/>
                      </a:stretch>
                    </a:blipFill>
                  </a:tcPr>
                </a:tc>
                <a:tc hMerge="1">
                  <a:txBody>
                    <a:bodyPr/>
                    <a:lstStyle/>
                    <a:p>
                      <a:pPr marL="0" indent="0" algn="l" defTabSz="114300"/>
                      <a:endParaRPr lang="en-US" sz="1300" b="0" baseline="0" dirty="0">
                        <a:solidFill>
                          <a:srgbClr val="D9D9D9"/>
                        </a:solidFill>
                        <a:latin typeface="Arial" panose="020B0604020202020204" pitchFamily="34" charset="0"/>
                        <a:cs typeface="Arial" panose="020B0604020202020204" pitchFamily="34" charset="0"/>
                      </a:endParaRPr>
                    </a:p>
                  </a:txBody>
                  <a:tcPr marL="95264" marR="95264" marT="47632" marB="47632">
                    <a:solidFill>
                      <a:schemeClr val="tx1"/>
                    </a:solidFill>
                  </a:tcPr>
                </a:tc>
                <a:extLst>
                  <a:ext uri="{0D108BD9-81ED-4DB2-BD59-A6C34878D82A}">
                    <a16:rowId xmlns:a16="http://schemas.microsoft.com/office/drawing/2014/main" val="10001"/>
                  </a:ext>
                </a:extLst>
              </a:tr>
              <a:tr h="1352261">
                <a:tc gridSpan="3">
                  <a:txBody>
                    <a:bodyPr/>
                    <a:lstStyle/>
                    <a:p>
                      <a:r>
                        <a:rPr lang="en-US" sz="1500" b="1" dirty="0">
                          <a:solidFill>
                            <a:srgbClr val="FFC000"/>
                          </a:solidFill>
                          <a:latin typeface="Arial" panose="020B0604020202020204" pitchFamily="34" charset="0"/>
                          <a:cs typeface="Arial" panose="020B0604020202020204" pitchFamily="34" charset="0"/>
                        </a:rPr>
                        <a:t>How to change the column layout configuration</a:t>
                      </a:r>
                    </a:p>
                    <a:p>
                      <a:r>
                        <a:rPr lang="en-US" sz="13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90527" marR="95264" marT="142896" marB="47632">
                    <a:solidFill>
                      <a:schemeClr val="tx1"/>
                    </a:solidFill>
                  </a:tcPr>
                </a:tc>
                <a:tc hMerge="1">
                  <a:txBody>
                    <a:bodyPr/>
                    <a:lstStyle/>
                    <a:p>
                      <a:endParaRPr lang="en-US" sz="2400" dirty="0">
                        <a:solidFill>
                          <a:srgbClr val="1F3A4E"/>
                        </a:solidFill>
                      </a:endParaRPr>
                    </a:p>
                  </a:txBody>
                  <a:tcPr marL="182880" marT="137160">
                    <a:blipFill rotWithShape="1">
                      <a:blip r:embed="rId9"/>
                      <a:stretch>
                        <a:fillRect/>
                      </a:stretch>
                    </a:blipFill>
                  </a:tcPr>
                </a:tc>
                <a:tc hMerge="1">
                  <a:txBody>
                    <a:bodyPr/>
                    <a:lstStyle/>
                    <a:p>
                      <a:pPr marL="0" marR="0" indent="0" algn="l" defTabSz="3765366" rtl="0" eaLnBrk="1" fontAlgn="auto" latinLnBrk="0" hangingPunct="1">
                        <a:lnSpc>
                          <a:spcPct val="100000"/>
                        </a:lnSpc>
                        <a:spcBef>
                          <a:spcPts val="0"/>
                        </a:spcBef>
                        <a:spcAft>
                          <a:spcPts val="0"/>
                        </a:spcAft>
                        <a:buClrTx/>
                        <a:buSzTx/>
                        <a:buFontTx/>
                        <a:buNone/>
                        <a:tabLst/>
                        <a:defRPr/>
                      </a:pPr>
                      <a:endParaRPr lang="en-US" sz="4400" u="sng" dirty="0">
                        <a:solidFill>
                          <a:srgbClr val="FFC000"/>
                        </a:solidFill>
                      </a:endParaRPr>
                    </a:p>
                  </a:txBody>
                  <a:tcPr marL="190527" marR="95264" marT="142896" marB="47632">
                    <a:solidFill>
                      <a:schemeClr val="tx1"/>
                    </a:solidFill>
                  </a:tcPr>
                </a:tc>
                <a:extLst>
                  <a:ext uri="{0D108BD9-81ED-4DB2-BD59-A6C34878D82A}">
                    <a16:rowId xmlns:a16="http://schemas.microsoft.com/office/drawing/2014/main" val="10004"/>
                  </a:ext>
                </a:extLst>
              </a:tr>
              <a:tr h="158722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300" noProof="0" dirty="0">
                        <a:solidFill>
                          <a:srgbClr val="D9D9D9"/>
                        </a:solidFill>
                        <a:latin typeface="Arial" panose="020B0604020202020204" pitchFamily="34" charset="0"/>
                        <a:cs typeface="Arial" panose="020B0604020202020204" pitchFamily="34" charset="0"/>
                      </a:endParaRPr>
                    </a:p>
                  </a:txBody>
                  <a:tcPr marL="95264" marR="95264" marT="47632" marB="47632">
                    <a:blipFill dpi="0" rotWithShape="1">
                      <a:blip r:embed="rId10">
                        <a:extLst>
                          <a:ext uri="{28A0092B-C50C-407E-A947-70E740481C1C}">
                            <a14:useLocalDpi xmlns:a14="http://schemas.microsoft.com/office/drawing/2010/main" val="0"/>
                          </a:ext>
                        </a:extLst>
                      </a:blip>
                      <a:srcRect/>
                      <a:stretch>
                        <a:fillRect/>
                      </a:stretch>
                    </a:blip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15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300" noProof="0">
                          <a:solidFill>
                            <a:srgbClr val="D9D9D9"/>
                          </a:solidFill>
                          <a:latin typeface="Arial" panose="020B0604020202020204" pitchFamily="34" charset="0"/>
                          <a:cs typeface="Arial" panose="020B0604020202020204" pitchFamily="34" charset="0"/>
                        </a:rPr>
                        <a:t>The Quick Start</a:t>
                      </a:r>
                      <a:r>
                        <a:rPr lang="en-US" sz="1300" baseline="0" noProof="0">
                          <a:solidFill>
                            <a:srgbClr val="D9D9D9"/>
                          </a:solidFill>
                          <a:latin typeface="Arial" panose="020B0604020202020204" pitchFamily="34" charset="0"/>
                          <a:cs typeface="Arial" panose="020B0604020202020204" pitchFamily="34" charset="0"/>
                        </a:rPr>
                        <a:t> Guides</a:t>
                      </a:r>
                      <a:r>
                        <a:rPr lang="en-US" sz="1300" noProof="0">
                          <a:solidFill>
                            <a:srgbClr val="D9D9D9"/>
                          </a:solidFill>
                          <a:latin typeface="Arial" panose="020B0604020202020204" pitchFamily="34" charset="0"/>
                          <a:cs typeface="Arial" panose="020B0604020202020204" pitchFamily="34" charset="0"/>
                        </a:rPr>
                        <a:t> </a:t>
                      </a:r>
                      <a:r>
                        <a:rPr lang="en-US" sz="1300" u="sng" noProof="0">
                          <a:solidFill>
                            <a:srgbClr val="D9D9D9"/>
                          </a:solidFill>
                          <a:latin typeface="Arial" panose="020B0604020202020204" pitchFamily="34" charset="0"/>
                          <a:cs typeface="Arial" panose="020B0604020202020204" pitchFamily="34" charset="0"/>
                        </a:rPr>
                        <a:t>are outside the template’s printable area</a:t>
                      </a:r>
                      <a:r>
                        <a:rPr lang="en-US" sz="1300" noProof="0">
                          <a:solidFill>
                            <a:srgbClr val="D9D9D9"/>
                          </a:solidFill>
                          <a:latin typeface="Arial" panose="020B0604020202020204" pitchFamily="34" charset="0"/>
                          <a:cs typeface="Arial" panose="020B0604020202020204" pitchFamily="34" charset="0"/>
                        </a:rPr>
                        <a:t> and they will not be on the printed poster</a:t>
                      </a:r>
                      <a:r>
                        <a:rPr lang="en-US" sz="13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3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3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3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300" baseline="0" noProof="0">
                          <a:solidFill>
                            <a:srgbClr val="D9D9D9"/>
                          </a:solidFill>
                          <a:latin typeface="Arial" panose="020B0604020202020204" pitchFamily="34" charset="0"/>
                          <a:cs typeface="Arial" panose="020B0604020202020204" pitchFamily="34" charset="0"/>
                        </a:rPr>
                        <a:t>To hide the guides click on the </a:t>
                      </a:r>
                      <a:r>
                        <a:rPr lang="en-US" sz="1300" b="1" baseline="0" noProof="0">
                          <a:solidFill>
                            <a:srgbClr val="D9D9D9"/>
                          </a:solidFill>
                          <a:latin typeface="Arial" panose="020B0604020202020204" pitchFamily="34" charset="0"/>
                          <a:cs typeface="Arial" panose="020B0604020202020204" pitchFamily="34" charset="0"/>
                        </a:rPr>
                        <a:t>Home</a:t>
                      </a:r>
                      <a:r>
                        <a:rPr lang="en-US" sz="1300" baseline="0" noProof="0">
                          <a:solidFill>
                            <a:srgbClr val="D9D9D9"/>
                          </a:solidFill>
                          <a:latin typeface="Arial" panose="020B0604020202020204" pitchFamily="34" charset="0"/>
                          <a:cs typeface="Arial" panose="020B0604020202020204" pitchFamily="34" charset="0"/>
                        </a:rPr>
                        <a:t> tab (top of the screen) and then click on the </a:t>
                      </a:r>
                      <a:r>
                        <a:rPr lang="en-US" sz="1300" b="1" baseline="0" noProof="0">
                          <a:solidFill>
                            <a:srgbClr val="D9D9D9"/>
                          </a:solidFill>
                          <a:latin typeface="Arial" panose="020B0604020202020204" pitchFamily="34" charset="0"/>
                          <a:cs typeface="Arial" panose="020B0604020202020204" pitchFamily="34" charset="0"/>
                        </a:rPr>
                        <a:t>Layout</a:t>
                      </a:r>
                      <a:r>
                        <a:rPr lang="en-US" sz="13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1300" b="1" baseline="0" noProof="0">
                          <a:solidFill>
                            <a:srgbClr val="D9D9D9"/>
                          </a:solidFill>
                          <a:latin typeface="Arial" panose="020B0604020202020204" pitchFamily="34" charset="0"/>
                          <a:cs typeface="Arial" panose="020B0604020202020204" pitchFamily="34" charset="0"/>
                        </a:rPr>
                        <a:t>Without Guides </a:t>
                      </a:r>
                      <a:r>
                        <a:rPr lang="en-US" sz="1300" b="0" baseline="0" noProof="0">
                          <a:solidFill>
                            <a:srgbClr val="D9D9D9"/>
                          </a:solidFill>
                          <a:latin typeface="Arial" panose="020B0604020202020204" pitchFamily="34" charset="0"/>
                          <a:cs typeface="Arial" panose="020B0604020202020204" pitchFamily="34" charset="0"/>
                        </a:rPr>
                        <a:t>layout</a:t>
                      </a:r>
                      <a:r>
                        <a:rPr lang="en-US" sz="1300" baseline="0" noProof="0">
                          <a:solidFill>
                            <a:srgbClr val="D9D9D9"/>
                          </a:solidFill>
                          <a:latin typeface="Arial" panose="020B0604020202020204" pitchFamily="34" charset="0"/>
                          <a:cs typeface="Arial" panose="020B0604020202020204" pitchFamily="34" charset="0"/>
                        </a:rPr>
                        <a:t>.</a:t>
                      </a:r>
                      <a:endParaRPr lang="en-US" sz="1300" noProof="0" dirty="0">
                        <a:solidFill>
                          <a:srgbClr val="D9D9D9"/>
                        </a:solidFill>
                        <a:latin typeface="Arial" panose="020B0604020202020204" pitchFamily="34" charset="0"/>
                        <a:cs typeface="Arial" panose="020B0604020202020204" pitchFamily="34" charset="0"/>
                      </a:endParaRPr>
                    </a:p>
                  </a:txBody>
                  <a:tcPr marL="95264" marR="95264" marT="47632" marB="47632">
                    <a:solidFill>
                      <a:srgbClr val="010101"/>
                    </a:solid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15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300" noProof="0" dirty="0">
                          <a:solidFill>
                            <a:srgbClr val="D9D9D9"/>
                          </a:solidFill>
                          <a:latin typeface="Arial" panose="020B0604020202020204" pitchFamily="34" charset="0"/>
                          <a:cs typeface="Arial" panose="020B0604020202020204" pitchFamily="34" charset="0"/>
                        </a:rPr>
                        <a:t>The Quick Start</a:t>
                      </a:r>
                      <a:r>
                        <a:rPr lang="en-US" sz="1300" baseline="0" noProof="0" dirty="0">
                          <a:solidFill>
                            <a:srgbClr val="D9D9D9"/>
                          </a:solidFill>
                          <a:latin typeface="Arial" panose="020B0604020202020204" pitchFamily="34" charset="0"/>
                          <a:cs typeface="Arial" panose="020B0604020202020204" pitchFamily="34" charset="0"/>
                        </a:rPr>
                        <a:t> Guides</a:t>
                      </a:r>
                      <a:r>
                        <a:rPr lang="en-US" sz="1300" noProof="0" dirty="0">
                          <a:solidFill>
                            <a:srgbClr val="D9D9D9"/>
                          </a:solidFill>
                          <a:latin typeface="Arial" panose="020B0604020202020204" pitchFamily="34" charset="0"/>
                          <a:cs typeface="Arial" panose="020B0604020202020204" pitchFamily="34" charset="0"/>
                        </a:rPr>
                        <a:t> </a:t>
                      </a:r>
                      <a:r>
                        <a:rPr lang="en-US" sz="1300" u="sng" noProof="0" dirty="0">
                          <a:solidFill>
                            <a:srgbClr val="D9D9D9"/>
                          </a:solidFill>
                          <a:latin typeface="Arial" panose="020B0604020202020204" pitchFamily="34" charset="0"/>
                          <a:cs typeface="Arial" panose="020B0604020202020204" pitchFamily="34" charset="0"/>
                        </a:rPr>
                        <a:t>are outside the template’s printable area</a:t>
                      </a:r>
                      <a:r>
                        <a:rPr lang="en-US" sz="1300" noProof="0" dirty="0">
                          <a:solidFill>
                            <a:srgbClr val="D9D9D9"/>
                          </a:solidFill>
                          <a:latin typeface="Arial" panose="020B0604020202020204" pitchFamily="34" charset="0"/>
                          <a:cs typeface="Arial" panose="020B0604020202020204" pitchFamily="34" charset="0"/>
                        </a:rPr>
                        <a:t> and they will not be on the printed poster</a:t>
                      </a:r>
                      <a:r>
                        <a:rPr lang="en-US" sz="13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3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3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300" baseline="0" noProof="0" dirty="0">
                        <a:solidFill>
                          <a:srgbClr val="D9D9D9"/>
                        </a:solidFill>
                        <a:latin typeface="Arial" panose="020B0604020202020204" pitchFamily="34" charset="0"/>
                        <a:cs typeface="Arial" panose="020B0604020202020204" pitchFamily="34" charset="0"/>
                      </a:endParaRPr>
                    </a:p>
                  </a:txBody>
                  <a:tcPr marL="95264" marR="95264" marT="47632" marB="47632">
                    <a:solidFill>
                      <a:srgbClr val="010101"/>
                    </a:solidFill>
                  </a:tcPr>
                </a:tc>
                <a:extLst>
                  <a:ext uri="{0D108BD9-81ED-4DB2-BD59-A6C34878D82A}">
                    <a16:rowId xmlns:a16="http://schemas.microsoft.com/office/drawing/2014/main" val="10005"/>
                  </a:ext>
                </a:extLst>
              </a:tr>
              <a:tr h="165320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300" baseline="0" noProof="0" dirty="0">
                        <a:solidFill>
                          <a:srgbClr val="D9D9D9"/>
                        </a:solidFill>
                        <a:latin typeface="Arial" panose="020B0604020202020204" pitchFamily="34" charset="0"/>
                        <a:cs typeface="Arial" panose="020B0604020202020204" pitchFamily="34" charset="0"/>
                      </a:endParaRPr>
                    </a:p>
                    <a:p>
                      <a:pPr marL="0" marR="0" lvl="0" indent="0" algn="l" defTabSz="1518341" rtl="0" eaLnBrk="1" fontAlgn="auto" latinLnBrk="0" hangingPunct="1">
                        <a:lnSpc>
                          <a:spcPct val="100000"/>
                        </a:lnSpc>
                        <a:spcBef>
                          <a:spcPts val="0"/>
                        </a:spcBef>
                        <a:spcAft>
                          <a:spcPts val="0"/>
                        </a:spcAft>
                        <a:buClrTx/>
                        <a:buSzTx/>
                        <a:buFontTx/>
                        <a:buNone/>
                        <a:tabLst/>
                        <a:defRPr/>
                      </a:pPr>
                      <a:r>
                        <a:rPr lang="en-US" sz="1300" baseline="0" noProof="0" dirty="0">
                          <a:solidFill>
                            <a:srgbClr val="D9D9D9"/>
                          </a:solidFill>
                          <a:latin typeface="Arial" panose="020B0604020202020204" pitchFamily="34" charset="0"/>
                          <a:cs typeface="Arial" panose="020B0604020202020204" pitchFamily="34" charset="0"/>
                        </a:rPr>
                        <a:t>To hide the guides click on the </a:t>
                      </a:r>
                      <a:r>
                        <a:rPr lang="en-US" sz="1300" b="1" baseline="0" noProof="0" dirty="0">
                          <a:solidFill>
                            <a:srgbClr val="D9D9D9"/>
                          </a:solidFill>
                          <a:latin typeface="Arial" panose="020B0604020202020204" pitchFamily="34" charset="0"/>
                          <a:cs typeface="Arial" panose="020B0604020202020204" pitchFamily="34" charset="0"/>
                        </a:rPr>
                        <a:t>Home</a:t>
                      </a:r>
                      <a:r>
                        <a:rPr lang="en-US" sz="13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300" b="1" baseline="0" noProof="0" dirty="0">
                          <a:solidFill>
                            <a:srgbClr val="D9D9D9"/>
                          </a:solidFill>
                          <a:latin typeface="Arial" panose="020B0604020202020204" pitchFamily="34" charset="0"/>
                          <a:cs typeface="Arial" panose="020B0604020202020204" pitchFamily="34" charset="0"/>
                        </a:rPr>
                        <a:t>Layout</a:t>
                      </a:r>
                      <a:r>
                        <a:rPr lang="en-US" sz="13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300" b="1" baseline="0" noProof="0" dirty="0">
                          <a:solidFill>
                            <a:srgbClr val="D9D9D9"/>
                          </a:solidFill>
                          <a:latin typeface="Arial" panose="020B0604020202020204" pitchFamily="34" charset="0"/>
                          <a:cs typeface="Arial" panose="020B0604020202020204" pitchFamily="34" charset="0"/>
                        </a:rPr>
                        <a:t>Without Guides </a:t>
                      </a:r>
                      <a:r>
                        <a:rPr lang="en-US" sz="1300" b="0" baseline="0" noProof="0" dirty="0">
                          <a:solidFill>
                            <a:srgbClr val="D9D9D9"/>
                          </a:solidFill>
                          <a:latin typeface="Arial" panose="020B0604020202020204" pitchFamily="34" charset="0"/>
                          <a:cs typeface="Arial" panose="020B0604020202020204" pitchFamily="34" charset="0"/>
                        </a:rPr>
                        <a:t>layout</a:t>
                      </a:r>
                      <a:r>
                        <a:rPr lang="en-US" sz="1300" baseline="0" noProof="0" dirty="0">
                          <a:solidFill>
                            <a:srgbClr val="D9D9D9"/>
                          </a:solidFill>
                          <a:latin typeface="Arial" panose="020B0604020202020204" pitchFamily="34" charset="0"/>
                          <a:cs typeface="Arial" panose="020B0604020202020204" pitchFamily="34" charset="0"/>
                        </a:rPr>
                        <a:t>.</a:t>
                      </a:r>
                      <a:endParaRPr lang="en-US" sz="1300" noProof="0" dirty="0">
                        <a:solidFill>
                          <a:srgbClr val="D9D9D9"/>
                        </a:solidFill>
                        <a:latin typeface="Arial" panose="020B0604020202020204" pitchFamily="34" charset="0"/>
                        <a:cs typeface="Arial" panose="020B0604020202020204" pitchFamily="34" charset="0"/>
                      </a:endParaRPr>
                    </a:p>
                    <a:p>
                      <a:pPr marL="0" marR="0" lvl="0" indent="0" algn="l" defTabSz="1518341" rtl="0" eaLnBrk="1" fontAlgn="auto" latinLnBrk="0" hangingPunct="1">
                        <a:lnSpc>
                          <a:spcPct val="100000"/>
                        </a:lnSpc>
                        <a:spcBef>
                          <a:spcPts val="0"/>
                        </a:spcBef>
                        <a:spcAft>
                          <a:spcPts val="0"/>
                        </a:spcAft>
                        <a:buClrTx/>
                        <a:buSzTx/>
                        <a:buFontTx/>
                        <a:buNone/>
                        <a:tabLst/>
                        <a:defRPr/>
                      </a:pPr>
                      <a:endParaRPr lang="en-US" sz="1300" noProof="0" dirty="0">
                        <a:solidFill>
                          <a:srgbClr val="D9D9D9"/>
                        </a:solidFill>
                        <a:latin typeface="Arial" panose="020B0604020202020204" pitchFamily="34" charset="0"/>
                        <a:cs typeface="Arial" panose="020B0604020202020204" pitchFamily="34" charset="0"/>
                      </a:endParaRPr>
                    </a:p>
                  </a:txBody>
                  <a:tcPr marL="95264" marR="95264" marT="47632" marB="47632">
                    <a:solidFill>
                      <a:srgbClr val="010101"/>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766341567"/>
                  </a:ext>
                </a:extLst>
              </a:tr>
              <a:tr h="1670206">
                <a:tc gridSpan="2">
                  <a:txBody>
                    <a:bodyPr/>
                    <a:lstStyle/>
                    <a:p>
                      <a:r>
                        <a:rPr lang="en-US" sz="1500" b="1" dirty="0">
                          <a:solidFill>
                            <a:srgbClr val="FFC000"/>
                          </a:solidFill>
                          <a:latin typeface="Arial" panose="020B0604020202020204" pitchFamily="34" charset="0"/>
                          <a:cs typeface="Arial" panose="020B0604020202020204" pitchFamily="34" charset="0"/>
                        </a:rPr>
                        <a:t>How to</a:t>
                      </a:r>
                      <a:r>
                        <a:rPr lang="en-US" sz="1500" b="1" baseline="0" dirty="0">
                          <a:solidFill>
                            <a:srgbClr val="FFC000"/>
                          </a:solidFill>
                          <a:latin typeface="Arial" panose="020B0604020202020204" pitchFamily="34" charset="0"/>
                          <a:cs typeface="Arial" panose="020B0604020202020204" pitchFamily="34" charset="0"/>
                        </a:rPr>
                        <a:t> preview your poster prior to presenting</a:t>
                      </a:r>
                      <a:endParaRPr lang="en-US" sz="1500" b="1" dirty="0">
                        <a:solidFill>
                          <a:srgbClr val="FFC000"/>
                        </a:solidFill>
                        <a:latin typeface="Arial" panose="020B0604020202020204" pitchFamily="34" charset="0"/>
                        <a:cs typeface="Arial" panose="020B0604020202020204" pitchFamily="34" charset="0"/>
                      </a:endParaRPr>
                    </a:p>
                    <a:p>
                      <a:r>
                        <a:rPr lang="en-US" sz="1300" dirty="0">
                          <a:solidFill>
                            <a:srgbClr val="D9D9D9"/>
                          </a:solidFill>
                          <a:latin typeface="Arial" panose="020B0604020202020204" pitchFamily="34" charset="0"/>
                          <a:cs typeface="Arial" panose="020B0604020202020204" pitchFamily="34" charset="0"/>
                        </a:rPr>
                        <a:t>You can preview your poster at any time by pressing the </a:t>
                      </a:r>
                      <a:r>
                        <a:rPr lang="en-US" sz="1300" dirty="0">
                          <a:solidFill>
                            <a:srgbClr val="FFC000"/>
                          </a:solidFill>
                          <a:latin typeface="Arial" panose="020B0604020202020204" pitchFamily="34" charset="0"/>
                          <a:cs typeface="Arial" panose="020B0604020202020204" pitchFamily="34" charset="0"/>
                        </a:rPr>
                        <a:t>F5 key</a:t>
                      </a:r>
                      <a:r>
                        <a:rPr lang="en-US" sz="13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1300" dirty="0">
                          <a:solidFill>
                            <a:srgbClr val="FFC000"/>
                          </a:solidFill>
                          <a:latin typeface="Arial" panose="020B0604020202020204" pitchFamily="34" charset="0"/>
                          <a:cs typeface="Arial" panose="020B0604020202020204" pitchFamily="34" charset="0"/>
                        </a:rPr>
                        <a:t>ESC key </a:t>
                      </a:r>
                      <a:r>
                        <a:rPr lang="en-US" sz="1300" dirty="0">
                          <a:solidFill>
                            <a:srgbClr val="D9D9D9"/>
                          </a:solidFill>
                          <a:latin typeface="Arial" panose="020B0604020202020204" pitchFamily="34" charset="0"/>
                          <a:cs typeface="Arial" panose="020B0604020202020204" pitchFamily="34" charset="0"/>
                        </a:rPr>
                        <a:t>to exit Preview.</a:t>
                      </a:r>
                    </a:p>
                  </a:txBody>
                  <a:tcPr marL="95264" marR="95264" marT="47632" marB="47632">
                    <a:solidFill>
                      <a:srgbClr val="010101"/>
                    </a:solidFill>
                  </a:tcPr>
                </a:tc>
                <a:tc hMerge="1">
                  <a:txBody>
                    <a:bodyPr/>
                    <a:lstStyle/>
                    <a:p>
                      <a:r>
                        <a:rPr lang="en-US" sz="5900" b="1" dirty="0">
                          <a:solidFill>
                            <a:srgbClr val="D9D9D9"/>
                          </a:solidFill>
                          <a:latin typeface="Arial" panose="020B0604020202020204" pitchFamily="34" charset="0"/>
                          <a:cs typeface="Arial" panose="020B0604020202020204" pitchFamily="34" charset="0"/>
                        </a:rPr>
                        <a:t>F5</a:t>
                      </a:r>
                      <a:r>
                        <a:rPr lang="en-US" sz="1300" baseline="0" dirty="0">
                          <a:solidFill>
                            <a:srgbClr val="D9D9D9"/>
                          </a:solidFill>
                          <a:latin typeface="Arial" panose="020B0604020202020204" pitchFamily="34" charset="0"/>
                          <a:cs typeface="Arial" panose="020B0604020202020204" pitchFamily="34" charset="0"/>
                        </a:rPr>
                        <a:t> </a:t>
                      </a:r>
                      <a:endParaRPr lang="en-US" dirty="0"/>
                    </a:p>
                  </a:txBody>
                  <a:tcPr marL="106881" marR="53440" marT="70140" marB="23380" anchor="ctr">
                    <a:solidFill>
                      <a:schemeClr val="tx1">
                        <a:lumMod val="95000"/>
                        <a:lumOff val="5000"/>
                      </a:schemeClr>
                    </a:solidFill>
                  </a:tcPr>
                </a:tc>
                <a:tc>
                  <a:txBody>
                    <a:bodyPr/>
                    <a:lstStyle/>
                    <a:p>
                      <a:r>
                        <a:rPr lang="en-US" sz="5900" b="1" dirty="0">
                          <a:solidFill>
                            <a:srgbClr val="D9D9D9"/>
                          </a:solidFill>
                          <a:latin typeface="Arial" panose="020B0604020202020204" pitchFamily="34" charset="0"/>
                          <a:cs typeface="Arial" panose="020B0604020202020204" pitchFamily="34" charset="0"/>
                        </a:rPr>
                        <a:t>F5</a:t>
                      </a:r>
                      <a:r>
                        <a:rPr lang="en-US" sz="1300" baseline="0" dirty="0">
                          <a:solidFill>
                            <a:srgbClr val="D9D9D9"/>
                          </a:solidFill>
                          <a:latin typeface="Arial" panose="020B0604020202020204" pitchFamily="34" charset="0"/>
                          <a:cs typeface="Arial" panose="020B0604020202020204" pitchFamily="34" charset="0"/>
                        </a:rPr>
                        <a:t> </a:t>
                      </a:r>
                      <a:endParaRPr lang="en-US" dirty="0"/>
                    </a:p>
                  </a:txBody>
                  <a:tcPr marL="106881" marR="53440" marT="70140" marB="23380" anchor="ctr">
                    <a:solidFill>
                      <a:schemeClr val="tx1">
                        <a:lumMod val="95000"/>
                        <a:lumOff val="5000"/>
                      </a:schemeClr>
                    </a:solidFill>
                  </a:tcPr>
                </a:tc>
                <a:extLst>
                  <a:ext uri="{0D108BD9-81ED-4DB2-BD59-A6C34878D82A}">
                    <a16:rowId xmlns:a16="http://schemas.microsoft.com/office/drawing/2014/main" val="10006"/>
                  </a:ext>
                </a:extLst>
              </a:tr>
              <a:tr h="880793">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1500" b="1" noProof="0" dirty="0">
                          <a:solidFill>
                            <a:srgbClr val="FFC000"/>
                          </a:solidFill>
                          <a:latin typeface="Arial"/>
                          <a:cs typeface="Arial"/>
                        </a:rPr>
                        <a:t>How to present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300" noProof="0" dirty="0">
                          <a:solidFill>
                            <a:srgbClr val="D9D9D9"/>
                          </a:solidFill>
                          <a:latin typeface="Arial"/>
                          <a:cs typeface="Arial"/>
                        </a:rPr>
                        <a:t>When you finish designing your poster and are ready to virtually present it, follow the conference organizers' instructions.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300" noProof="0" dirty="0">
                        <a:solidFill>
                          <a:srgbClr val="D9D9D9"/>
                        </a:solidFill>
                        <a:latin typeface="Arial"/>
                        <a:cs typeface="Arial"/>
                      </a:endParaRPr>
                    </a:p>
                  </a:txBody>
                  <a:tcPr marL="95264" marR="95264" marT="47632" marB="47632">
                    <a:solidFill>
                      <a:srgbClr val="010101"/>
                    </a:solidFill>
                  </a:tcPr>
                </a:tc>
                <a:tc hMerge="1">
                  <a:txBody>
                    <a:bodyPr/>
                    <a:lstStyle/>
                    <a:p>
                      <a:endParaRPr lang="en-US"/>
                    </a:p>
                  </a:txBody>
                  <a:tcPr/>
                </a:tc>
                <a:tc hMerge="1">
                  <a:txBody>
                    <a:bodyPr/>
                    <a:lstStyle/>
                    <a:p>
                      <a:pPr marL="0" marR="0" lvl="0" indent="0" algn="l" defTabSz="114300" rtl="0" eaLnBrk="1" fontAlgn="auto" latinLnBrk="0" hangingPunct="1">
                        <a:lnSpc>
                          <a:spcPct val="100000"/>
                        </a:lnSpc>
                        <a:spcBef>
                          <a:spcPts val="0"/>
                        </a:spcBef>
                        <a:spcAft>
                          <a:spcPts val="0"/>
                        </a:spcAft>
                        <a:buClrTx/>
                        <a:buSzTx/>
                        <a:buFontTx/>
                        <a:buNone/>
                        <a:tabLst/>
                        <a:defRPr/>
                      </a:pPr>
                      <a:endParaRPr lang="en-US" sz="1300" noProof="0" dirty="0">
                        <a:solidFill>
                          <a:srgbClr val="D9D9D9"/>
                        </a:solidFill>
                        <a:latin typeface="Arial"/>
                        <a:cs typeface="Arial"/>
                      </a:endParaRPr>
                    </a:p>
                  </a:txBody>
                  <a:tcPr marL="95264" marR="95264" marT="47632" marB="47632">
                    <a:solidFill>
                      <a:srgbClr val="010101"/>
                    </a:solidFill>
                  </a:tcPr>
                </a:tc>
                <a:extLst>
                  <a:ext uri="{0D108BD9-81ED-4DB2-BD59-A6C34878D82A}">
                    <a16:rowId xmlns:a16="http://schemas.microsoft.com/office/drawing/2014/main" val="10007"/>
                  </a:ext>
                </a:extLst>
              </a:tr>
              <a:tr h="4224920">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1600" b="1" noProof="0" dirty="0">
                          <a:solidFill>
                            <a:srgbClr val="FFC000"/>
                          </a:solidFill>
                          <a:latin typeface="Arial"/>
                          <a:cs typeface="Arial"/>
                        </a:rPr>
                        <a:t>Publish, present virtually, share, and discuss!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400" b="1" noProof="0" dirty="0">
                          <a:solidFill>
                            <a:srgbClr val="D9D9D9"/>
                          </a:solidFill>
                          <a:latin typeface="Arial"/>
                          <a:cs typeface="Arial"/>
                        </a:rPr>
                        <a:t>Submit your poster and add it to the Research Poster Virtual Library.</a:t>
                      </a:r>
                      <a:br>
                        <a:rPr lang="en-US" sz="1400" b="1" noProof="0" dirty="0">
                          <a:solidFill>
                            <a:srgbClr val="D9D9D9"/>
                          </a:solidFill>
                          <a:latin typeface="Arial"/>
                          <a:cs typeface="Arial"/>
                        </a:rPr>
                      </a:br>
                      <a:br>
                        <a:rPr lang="en-US" sz="1400" b="1" noProof="0" dirty="0">
                          <a:solidFill>
                            <a:srgbClr val="D9D9D9"/>
                          </a:solidFill>
                          <a:latin typeface="Arial"/>
                          <a:cs typeface="Arial"/>
                        </a:rPr>
                      </a:br>
                      <a:r>
                        <a:rPr lang="en-US" sz="1400" b="1" noProof="0" dirty="0">
                          <a:solidFill>
                            <a:schemeClr val="accent4"/>
                          </a:solidFill>
                          <a:latin typeface="Arial"/>
                          <a:cs typeface="Arial"/>
                        </a:rPr>
                        <a:t>Continuous</a:t>
                      </a:r>
                      <a:r>
                        <a:rPr lang="en-US" sz="1400" b="1" noProof="0" dirty="0">
                          <a:solidFill>
                            <a:srgbClr val="D9D9D9"/>
                          </a:solidFill>
                          <a:latin typeface="Arial"/>
                          <a:cs typeface="Arial"/>
                        </a:rPr>
                        <a:t> </a:t>
                      </a:r>
                      <a:r>
                        <a:rPr lang="en-US" sz="1400" b="1" noProof="0" dirty="0">
                          <a:solidFill>
                            <a:srgbClr val="FFC000"/>
                          </a:solidFill>
                          <a:latin typeface="Arial"/>
                          <a:cs typeface="Arial"/>
                        </a:rPr>
                        <a:t>global reach</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400" b="0" noProof="0" dirty="0">
                          <a:solidFill>
                            <a:srgbClr val="D9D9D9"/>
                          </a:solidFill>
                          <a:latin typeface="Arial"/>
                          <a:cs typeface="Arial"/>
                        </a:rPr>
                        <a:t>Share your research with thousands of students, educators, scientists, and researchers from all over the United States and the World.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1" noProof="0" dirty="0">
                        <a:solidFill>
                          <a:srgbClr val="D9D9D9"/>
                        </a:solidFill>
                        <a:latin typeface="Arial"/>
                        <a:cs typeface="Arial"/>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400" b="1" noProof="0" dirty="0">
                          <a:solidFill>
                            <a:srgbClr val="FFC000"/>
                          </a:solidFill>
                          <a:latin typeface="Arial"/>
                          <a:cs typeface="Arial"/>
                        </a:rPr>
                        <a:t>Full-featured poster showcase included</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400" b="0" noProof="0" dirty="0">
                          <a:solidFill>
                            <a:srgbClr val="D9D9D9"/>
                          </a:solidFill>
                          <a:latin typeface="Arial"/>
                          <a:cs typeface="Arial"/>
                        </a:rPr>
                        <a:t>Present your poster on a  professional full-featured and customizable web page that includes full screen functions, social sharing, your own discussion board, private contact form, narration and more.</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1" noProof="0" dirty="0">
                        <a:solidFill>
                          <a:srgbClr val="D9D9D9"/>
                        </a:solidFill>
                        <a:latin typeface="Arial"/>
                        <a:cs typeface="Arial"/>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400" b="1" noProof="0" dirty="0">
                          <a:solidFill>
                            <a:srgbClr val="FFC000"/>
                          </a:solidFill>
                          <a:latin typeface="Arial"/>
                          <a:cs typeface="Arial"/>
                        </a:rPr>
                        <a:t>Convenience for presenter groups and conference coordinators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400" b="0" noProof="0" dirty="0">
                          <a:solidFill>
                            <a:srgbClr val="D9D9D9"/>
                          </a:solidFill>
                          <a:latin typeface="Arial"/>
                          <a:cs typeface="Arial"/>
                        </a:rPr>
                        <a:t>Published posters can easily be presented at virtual conferences. Perfect solution for organizers of meetings and conferences.</a:t>
                      </a:r>
                      <a:br>
                        <a:rPr lang="en-US" sz="1400" b="1" noProof="0" dirty="0">
                          <a:solidFill>
                            <a:srgbClr val="D9D9D9"/>
                          </a:solidFill>
                          <a:latin typeface="Arial"/>
                          <a:cs typeface="Arial"/>
                        </a:rPr>
                      </a:br>
                      <a:endParaRPr lang="en-US" sz="1400" b="1" noProof="0" dirty="0">
                        <a:solidFill>
                          <a:srgbClr val="D9D9D9"/>
                        </a:solidFill>
                        <a:latin typeface="Arial"/>
                        <a:cs typeface="Arial"/>
                      </a:endParaRPr>
                    </a:p>
                  </a:txBody>
                  <a:tcPr marL="95264" marR="95264" marT="47632" marB="47632">
                    <a:solidFill>
                      <a:srgbClr val="003366"/>
                    </a:solidFill>
                  </a:tcPr>
                </a:tc>
                <a:tc hMerge="1">
                  <a:txBody>
                    <a:bodyPr/>
                    <a:lstStyle/>
                    <a:p>
                      <a:endParaRPr lang="en-US"/>
                    </a:p>
                  </a:txBody>
                  <a:tcPr/>
                </a:tc>
                <a:tc hMerge="1">
                  <a:txBody>
                    <a:bodyPr/>
                    <a:lstStyle/>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1" noProof="0" dirty="0">
                        <a:solidFill>
                          <a:srgbClr val="D9D9D9"/>
                        </a:solidFill>
                        <a:latin typeface="Arial"/>
                        <a:cs typeface="Arial"/>
                      </a:endParaRPr>
                    </a:p>
                  </a:txBody>
                  <a:tcPr marL="95264" marR="95264" marT="47632" marB="47632">
                    <a:solidFill>
                      <a:schemeClr val="accent5">
                        <a:lumMod val="50000"/>
                      </a:schemeClr>
                    </a:solidFill>
                  </a:tcPr>
                </a:tc>
                <a:extLst>
                  <a:ext uri="{0D108BD9-81ED-4DB2-BD59-A6C34878D82A}">
                    <a16:rowId xmlns:a16="http://schemas.microsoft.com/office/drawing/2014/main" val="2448051497"/>
                  </a:ext>
                </a:extLst>
              </a:tr>
              <a:tr h="770816">
                <a:tc gridSpan="3">
                  <a:txBody>
                    <a:bodyPr/>
                    <a:lstStyle/>
                    <a:p>
                      <a:endParaRPr lang="en-US" sz="1300" dirty="0">
                        <a:solidFill>
                          <a:srgbClr val="1F3A4E"/>
                        </a:solidFill>
                      </a:endParaRPr>
                    </a:p>
                  </a:txBody>
                  <a:tcPr marL="95264" marR="95264" marT="47632" marB="47632">
                    <a:noFill/>
                  </a:tcPr>
                </a:tc>
                <a:tc hMerge="1">
                  <a:txBody>
                    <a:bodyPr/>
                    <a:lstStyle/>
                    <a:p>
                      <a:endParaRPr lang="en-US"/>
                    </a:p>
                  </a:txBody>
                  <a:tcPr/>
                </a:tc>
                <a:tc hMerge="1">
                  <a:txBody>
                    <a:bodyPr/>
                    <a:lstStyle/>
                    <a:p>
                      <a:endParaRPr lang="en-US" sz="1300" dirty="0">
                        <a:solidFill>
                          <a:srgbClr val="1F3A4E"/>
                        </a:solidFill>
                      </a:endParaRPr>
                    </a:p>
                  </a:txBody>
                  <a:tcPr marL="95264" marR="95264" marT="47632" marB="47632">
                    <a:blipFill dpi="0" rotWithShape="1">
                      <a:blip r:embed="rId11">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8"/>
                  </a:ext>
                </a:extLst>
              </a:tr>
              <a:tr h="560893">
                <a:tc>
                  <a:txBody>
                    <a:bodyPr/>
                    <a:lstStyle/>
                    <a:p>
                      <a:pPr>
                        <a:lnSpc>
                          <a:spcPct val="100000"/>
                        </a:lnSpc>
                      </a:pPr>
                      <a:endParaRPr lang="en-US" sz="1000" dirty="0">
                        <a:solidFill>
                          <a:schemeClr val="bg1">
                            <a:lumMod val="85000"/>
                          </a:schemeClr>
                        </a:solidFill>
                        <a:latin typeface="Arial"/>
                        <a:cs typeface="Arial"/>
                      </a:endParaRPr>
                    </a:p>
                  </a:txBody>
                  <a:tcPr marL="106881" marR="53440" marT="70140" marB="23380">
                    <a:solidFill>
                      <a:srgbClr val="010101"/>
                    </a:solidFill>
                  </a:tcPr>
                </a:tc>
                <a:tc gridSpan="2">
                  <a:txBody>
                    <a:bodyPr/>
                    <a:lstStyle/>
                    <a:p>
                      <a:pPr marL="0" marR="0" indent="0" algn="l" defTabSz="4388900" rtl="0" eaLnBrk="1" fontAlgn="auto" latinLnBrk="0" hangingPunct="1">
                        <a:lnSpc>
                          <a:spcPct val="100000"/>
                        </a:lnSpc>
                        <a:spcBef>
                          <a:spcPts val="0"/>
                        </a:spcBef>
                        <a:spcAft>
                          <a:spcPts val="0"/>
                        </a:spcAft>
                        <a:buClrTx/>
                        <a:buSzTx/>
                        <a:buFontTx/>
                        <a:buNone/>
                        <a:tabLst/>
                        <a:defRPr/>
                      </a:pPr>
                      <a:endParaRPr lang="en-US" sz="900" dirty="0">
                        <a:solidFill>
                          <a:schemeClr val="bg1">
                            <a:lumMod val="85000"/>
                          </a:schemeClr>
                        </a:solidFill>
                        <a:latin typeface="Arial"/>
                        <a:cs typeface="Arial"/>
                      </a:endParaRPr>
                    </a:p>
                  </a:txBody>
                  <a:tcPr marL="95264" marR="95264" marT="47632" marB="47632">
                    <a:solidFill>
                      <a:srgbClr val="010101"/>
                    </a:solidFill>
                  </a:tcPr>
                </a:tc>
                <a:tc hMerge="1">
                  <a:txBody>
                    <a:bodyPr/>
                    <a:lstStyle/>
                    <a:p>
                      <a:pPr marL="0" marR="0" indent="0" algn="l" defTabSz="4388900" rtl="0" eaLnBrk="1" fontAlgn="auto" latinLnBrk="0" hangingPunct="1">
                        <a:lnSpc>
                          <a:spcPct val="100000"/>
                        </a:lnSpc>
                        <a:spcBef>
                          <a:spcPts val="0"/>
                        </a:spcBef>
                        <a:spcAft>
                          <a:spcPts val="0"/>
                        </a:spcAft>
                        <a:buClrTx/>
                        <a:buSzTx/>
                        <a:buFontTx/>
                        <a:buNone/>
                        <a:tabLst/>
                        <a:defRPr/>
                      </a:pPr>
                      <a:endParaRPr lang="en-US" sz="900" dirty="0">
                        <a:solidFill>
                          <a:schemeClr val="bg1">
                            <a:lumMod val="85000"/>
                          </a:schemeClr>
                        </a:solidFill>
                        <a:latin typeface="Arial"/>
                        <a:cs typeface="Arial"/>
                      </a:endParaRPr>
                    </a:p>
                  </a:txBody>
                  <a:tcPr marL="95264" marR="95264" marT="47632" marB="47632">
                    <a:solidFill>
                      <a:srgbClr val="010101"/>
                    </a:solidFill>
                  </a:tcPr>
                </a:tc>
                <a:extLst>
                  <a:ext uri="{0D108BD9-81ED-4DB2-BD59-A6C34878D82A}">
                    <a16:rowId xmlns:a16="http://schemas.microsoft.com/office/drawing/2014/main" val="10009"/>
                  </a:ext>
                </a:extLst>
              </a:tr>
            </a:tbl>
          </a:graphicData>
        </a:graphic>
      </p:graphicFrame>
      <p:sp>
        <p:nvSpPr>
          <p:cNvPr id="10" name="Text Box 14"/>
          <p:cNvSpPr txBox="1">
            <a:spLocks noChangeArrowheads="1"/>
          </p:cNvSpPr>
          <p:nvPr/>
        </p:nvSpPr>
        <p:spPr bwMode="auto">
          <a:xfrm>
            <a:off x="292410" y="190968"/>
            <a:ext cx="4305301" cy="317449"/>
          </a:xfrm>
          <a:prstGeom prst="rect">
            <a:avLst/>
          </a:prstGeom>
          <a:noFill/>
          <a:ln w="9525">
            <a:noFill/>
            <a:miter lim="800000"/>
            <a:headEnd/>
            <a:tailEnd/>
          </a:ln>
          <a:effectLst/>
        </p:spPr>
        <p:txBody>
          <a:bodyPr wrap="square" lIns="55627" tIns="27808" rIns="55627" bIns="27808">
            <a:spAutoFit/>
          </a:bodyPr>
          <a:lstStyle/>
          <a:p>
            <a:pPr algn="ctr" eaLnBrk="0" hangingPunct="0">
              <a:lnSpc>
                <a:spcPct val="65000"/>
              </a:lnSpc>
              <a:spcBef>
                <a:spcPct val="50000"/>
              </a:spcBef>
              <a:defRPr/>
            </a:pPr>
            <a:r>
              <a:rPr lang="en-US" sz="2400" b="1" dirty="0">
                <a:solidFill>
                  <a:srgbClr val="FFC000"/>
                </a:solidFill>
              </a:rPr>
              <a:t>23</a:t>
            </a:r>
            <a:r>
              <a:rPr lang="en-US" sz="2400" b="1" baseline="30000" dirty="0">
                <a:solidFill>
                  <a:srgbClr val="FFC000"/>
                </a:solidFill>
              </a:rPr>
              <a:t>rd</a:t>
            </a:r>
            <a:r>
              <a:rPr lang="en-US" sz="2400" b="1" dirty="0">
                <a:solidFill>
                  <a:srgbClr val="FFC000"/>
                </a:solidFill>
              </a:rPr>
              <a:t> International Symposium</a:t>
            </a:r>
          </a:p>
        </p:txBody>
      </p:sp>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1960" y="631450"/>
            <a:ext cx="3718323" cy="1619381"/>
          </a:xfrm>
          <a:prstGeom prst="rect">
            <a:avLst/>
          </a:prstGeom>
        </p:spPr>
      </p:pic>
      <p:sp>
        <p:nvSpPr>
          <p:cNvPr id="2" name="TextBox 1">
            <a:extLst>
              <a:ext uri="{FF2B5EF4-FFF2-40B4-BE49-F238E27FC236}">
                <a16:creationId xmlns:a16="http://schemas.microsoft.com/office/drawing/2014/main" id="{385B039D-3F2B-433E-B29D-3D09F5F5EECA}"/>
              </a:ext>
            </a:extLst>
          </p:cNvPr>
          <p:cNvSpPr txBox="1"/>
          <p:nvPr userDrawn="1"/>
        </p:nvSpPr>
        <p:spPr>
          <a:xfrm>
            <a:off x="2788278" y="448184"/>
            <a:ext cx="1651621" cy="369332"/>
          </a:xfrm>
          <a:prstGeom prst="rect">
            <a:avLst/>
          </a:prstGeom>
          <a:noFill/>
        </p:spPr>
        <p:txBody>
          <a:bodyPr wrap="square" rtlCol="0">
            <a:spAutoFit/>
          </a:bodyPr>
          <a:lstStyle/>
          <a:p>
            <a:pPr algn="r"/>
            <a:r>
              <a:rPr lang="en-US" sz="1800" dirty="0">
                <a:solidFill>
                  <a:schemeClr val="bg1"/>
                </a:solidFill>
                <a:latin typeface="Times New Roman" panose="02020603050405020304" pitchFamily="18" charset="0"/>
                <a:cs typeface="Times New Roman" panose="02020603050405020304" pitchFamily="18" charset="0"/>
              </a:rPr>
              <a:t>CRSIC.ORG</a:t>
            </a:r>
          </a:p>
        </p:txBody>
      </p:sp>
      <p:sp>
        <p:nvSpPr>
          <p:cNvPr id="12" name="Text Placeholder 76">
            <a:extLst>
              <a:ext uri="{FF2B5EF4-FFF2-40B4-BE49-F238E27FC236}">
                <a16:creationId xmlns:a16="http://schemas.microsoft.com/office/drawing/2014/main" id="{2DBDF912-16F1-458C-8DDE-8CE4F8663AC0}"/>
              </a:ext>
            </a:extLst>
          </p:cNvPr>
          <p:cNvSpPr txBox="1">
            <a:spLocks/>
          </p:cNvSpPr>
          <p:nvPr userDrawn="1"/>
        </p:nvSpPr>
        <p:spPr>
          <a:xfrm>
            <a:off x="4817327" y="292019"/>
            <a:ext cx="20293504" cy="1865027"/>
          </a:xfrm>
          <a:prstGeom prst="rect">
            <a:avLst/>
          </a:prstGeom>
        </p:spPr>
        <p:txBody>
          <a:bodyPr>
            <a:noAutofit/>
          </a:bodyPr>
          <a:lstStyle>
            <a:lvl1pPr marL="0" indent="0" algn="ctr" defTabSz="2675223" rtl="0" eaLnBrk="1" latinLnBrk="0" hangingPunct="1">
              <a:spcBef>
                <a:spcPct val="20000"/>
              </a:spcBef>
              <a:buFontTx/>
              <a:buNone/>
              <a:defRPr sz="5400" b="1" kern="1200">
                <a:solidFill>
                  <a:schemeClr val="bg1"/>
                </a:solidFill>
                <a:latin typeface="Calibri" panose="020F0502020204030204" pitchFamily="34" charset="0"/>
                <a:ea typeface="+mn-ea"/>
                <a:cs typeface="Calibri" panose="020F0502020204030204" pitchFamily="34" charset="0"/>
              </a:defRPr>
            </a:lvl1pPr>
            <a:lvl2pPr marL="2173619" indent="-836007" algn="l" defTabSz="2675223" rtl="0" eaLnBrk="1" latinLnBrk="0" hangingPunct="1">
              <a:spcBef>
                <a:spcPct val="20000"/>
              </a:spcBef>
              <a:buFontTx/>
              <a:buNone/>
              <a:defRPr sz="7680" kern="1200">
                <a:solidFill>
                  <a:schemeClr val="tx1"/>
                </a:solidFill>
                <a:latin typeface="+mn-lt"/>
                <a:ea typeface="+mn-ea"/>
                <a:cs typeface="+mn-cs"/>
              </a:defRPr>
            </a:lvl2pPr>
            <a:lvl3pPr marL="3344029" indent="-668806" algn="l" defTabSz="2675223" rtl="0" eaLnBrk="1" latinLnBrk="0" hangingPunct="1">
              <a:spcBef>
                <a:spcPct val="20000"/>
              </a:spcBef>
              <a:buFontTx/>
              <a:buNone/>
              <a:defRPr sz="7680" kern="1200">
                <a:solidFill>
                  <a:schemeClr val="tx1"/>
                </a:solidFill>
                <a:latin typeface="+mn-lt"/>
                <a:ea typeface="+mn-ea"/>
                <a:cs typeface="+mn-cs"/>
              </a:defRPr>
            </a:lvl3pPr>
            <a:lvl4pPr marL="4681641" indent="-668806" algn="l" defTabSz="2675223" rtl="0" eaLnBrk="1" latinLnBrk="0" hangingPunct="1">
              <a:spcBef>
                <a:spcPct val="20000"/>
              </a:spcBef>
              <a:buFontTx/>
              <a:buNone/>
              <a:defRPr sz="7680" kern="1200">
                <a:solidFill>
                  <a:schemeClr val="tx1"/>
                </a:solidFill>
                <a:latin typeface="+mn-lt"/>
                <a:ea typeface="+mn-ea"/>
                <a:cs typeface="+mn-cs"/>
              </a:defRPr>
            </a:lvl4pPr>
            <a:lvl5pPr marL="6019252" indent="-668806" algn="l" defTabSz="2675223" rtl="0" eaLnBrk="1" latinLnBrk="0" hangingPunct="1">
              <a:spcBef>
                <a:spcPct val="20000"/>
              </a:spcBef>
              <a:buFontTx/>
              <a:buNone/>
              <a:defRPr sz="7680" kern="1200">
                <a:solidFill>
                  <a:schemeClr val="tx1"/>
                </a:solidFill>
                <a:latin typeface="+mn-lt"/>
                <a:ea typeface="+mn-ea"/>
                <a:cs typeface="+mn-cs"/>
              </a:defRPr>
            </a:lvl5pPr>
            <a:lvl6pPr marL="7356863" indent="-668806" algn="l" defTabSz="2675223" rtl="0" eaLnBrk="1" latinLnBrk="0" hangingPunct="1">
              <a:spcBef>
                <a:spcPct val="20000"/>
              </a:spcBef>
              <a:buFont typeface="Arial" pitchFamily="34" charset="0"/>
              <a:buChar char="•"/>
              <a:defRPr sz="5867" kern="1200">
                <a:solidFill>
                  <a:schemeClr val="tx1"/>
                </a:solidFill>
                <a:latin typeface="+mn-lt"/>
                <a:ea typeface="+mn-ea"/>
                <a:cs typeface="+mn-cs"/>
              </a:defRPr>
            </a:lvl6pPr>
            <a:lvl7pPr marL="8694474" indent="-668806" algn="l" defTabSz="2675223" rtl="0" eaLnBrk="1" latinLnBrk="0" hangingPunct="1">
              <a:spcBef>
                <a:spcPct val="20000"/>
              </a:spcBef>
              <a:buFont typeface="Arial" pitchFamily="34" charset="0"/>
              <a:buChar char="•"/>
              <a:defRPr sz="5867" kern="1200">
                <a:solidFill>
                  <a:schemeClr val="tx1"/>
                </a:solidFill>
                <a:latin typeface="+mn-lt"/>
                <a:ea typeface="+mn-ea"/>
                <a:cs typeface="+mn-cs"/>
              </a:defRPr>
            </a:lvl7pPr>
            <a:lvl8pPr marL="10032086" indent="-668806" algn="l" defTabSz="2675223" rtl="0" eaLnBrk="1" latinLnBrk="0" hangingPunct="1">
              <a:spcBef>
                <a:spcPct val="20000"/>
              </a:spcBef>
              <a:buFont typeface="Arial" pitchFamily="34" charset="0"/>
              <a:buChar char="•"/>
              <a:defRPr sz="5867" kern="1200">
                <a:solidFill>
                  <a:schemeClr val="tx1"/>
                </a:solidFill>
                <a:latin typeface="+mn-lt"/>
                <a:ea typeface="+mn-ea"/>
                <a:cs typeface="+mn-cs"/>
              </a:defRPr>
            </a:lvl8pPr>
            <a:lvl9pPr marL="11369697" indent="-668806" algn="l" defTabSz="2675223" rtl="0" eaLnBrk="1" latinLnBrk="0" hangingPunct="1">
              <a:spcBef>
                <a:spcPct val="20000"/>
              </a:spcBef>
              <a:buFont typeface="Arial" pitchFamily="34" charset="0"/>
              <a:buChar char="•"/>
              <a:defRPr sz="5867" kern="1200">
                <a:solidFill>
                  <a:schemeClr val="tx1"/>
                </a:solidFill>
                <a:latin typeface="+mn-lt"/>
                <a:ea typeface="+mn-ea"/>
                <a:cs typeface="+mn-cs"/>
              </a:defRPr>
            </a:lvl9pPr>
          </a:lstStyle>
          <a:p>
            <a:r>
              <a:rPr lang="en-US" dirty="0"/>
              <a:t>Click here to add title</a:t>
            </a: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2675223" rtl="0" eaLnBrk="1" latinLnBrk="0" hangingPunct="1">
        <a:spcBef>
          <a:spcPct val="0"/>
        </a:spcBef>
        <a:buNone/>
        <a:defRPr sz="5334" kern="1200">
          <a:solidFill>
            <a:schemeClr val="bg1"/>
          </a:solidFill>
          <a:latin typeface="Trebuchet MS" pitchFamily="34" charset="0"/>
          <a:ea typeface="+mj-ea"/>
          <a:cs typeface="+mj-cs"/>
        </a:defRPr>
      </a:lvl1pPr>
    </p:titleStyle>
    <p:bodyStyle>
      <a:lvl1pPr marL="1003209" indent="-1003209" algn="l" defTabSz="2675223" rtl="0" eaLnBrk="1" latinLnBrk="0" hangingPunct="1">
        <a:spcBef>
          <a:spcPct val="20000"/>
        </a:spcBef>
        <a:buFont typeface="Arial" pitchFamily="34" charset="0"/>
        <a:buChar char="•"/>
        <a:defRPr sz="9387" kern="1200">
          <a:solidFill>
            <a:schemeClr val="tx1"/>
          </a:solidFill>
          <a:latin typeface="+mn-lt"/>
          <a:ea typeface="+mn-ea"/>
          <a:cs typeface="+mn-cs"/>
        </a:defRPr>
      </a:lvl1pPr>
      <a:lvl2pPr marL="2173619" indent="-836007" algn="l" defTabSz="2675223" rtl="0" eaLnBrk="1" latinLnBrk="0" hangingPunct="1">
        <a:spcBef>
          <a:spcPct val="20000"/>
        </a:spcBef>
        <a:buFont typeface="Arial" pitchFamily="34" charset="0"/>
        <a:buChar char="–"/>
        <a:defRPr sz="8214" kern="1200">
          <a:solidFill>
            <a:schemeClr val="tx1"/>
          </a:solidFill>
          <a:latin typeface="+mn-lt"/>
          <a:ea typeface="+mn-ea"/>
          <a:cs typeface="+mn-cs"/>
        </a:defRPr>
      </a:lvl2pPr>
      <a:lvl3pPr marL="3344029" indent="-668806" algn="l" defTabSz="2675223" rtl="0" eaLnBrk="1" latinLnBrk="0" hangingPunct="1">
        <a:spcBef>
          <a:spcPct val="20000"/>
        </a:spcBef>
        <a:buFont typeface="Arial" pitchFamily="34" charset="0"/>
        <a:buChar char="•"/>
        <a:defRPr sz="7040" kern="1200">
          <a:solidFill>
            <a:schemeClr val="tx1"/>
          </a:solidFill>
          <a:latin typeface="+mn-lt"/>
          <a:ea typeface="+mn-ea"/>
          <a:cs typeface="+mn-cs"/>
        </a:defRPr>
      </a:lvl3pPr>
      <a:lvl4pPr marL="4681641" indent="-668806" algn="l" defTabSz="2675223" rtl="0" eaLnBrk="1" latinLnBrk="0" hangingPunct="1">
        <a:spcBef>
          <a:spcPct val="20000"/>
        </a:spcBef>
        <a:buFont typeface="Arial" pitchFamily="34" charset="0"/>
        <a:buChar char="–"/>
        <a:defRPr sz="5867" kern="1200">
          <a:solidFill>
            <a:schemeClr val="tx1"/>
          </a:solidFill>
          <a:latin typeface="+mn-lt"/>
          <a:ea typeface="+mn-ea"/>
          <a:cs typeface="+mn-cs"/>
        </a:defRPr>
      </a:lvl4pPr>
      <a:lvl5pPr marL="6019252" indent="-668806" algn="l" defTabSz="2675223" rtl="0" eaLnBrk="1" latinLnBrk="0" hangingPunct="1">
        <a:spcBef>
          <a:spcPct val="20000"/>
        </a:spcBef>
        <a:buFont typeface="Arial" pitchFamily="34" charset="0"/>
        <a:buChar char="»"/>
        <a:defRPr sz="5867" kern="1200">
          <a:solidFill>
            <a:schemeClr val="tx1"/>
          </a:solidFill>
          <a:latin typeface="+mn-lt"/>
          <a:ea typeface="+mn-ea"/>
          <a:cs typeface="+mn-cs"/>
        </a:defRPr>
      </a:lvl5pPr>
      <a:lvl6pPr marL="7356863" indent="-668806" algn="l" defTabSz="2675223" rtl="0" eaLnBrk="1" latinLnBrk="0" hangingPunct="1">
        <a:spcBef>
          <a:spcPct val="20000"/>
        </a:spcBef>
        <a:buFont typeface="Arial" pitchFamily="34" charset="0"/>
        <a:buChar char="•"/>
        <a:defRPr sz="5867" kern="1200">
          <a:solidFill>
            <a:schemeClr val="tx1"/>
          </a:solidFill>
          <a:latin typeface="+mn-lt"/>
          <a:ea typeface="+mn-ea"/>
          <a:cs typeface="+mn-cs"/>
        </a:defRPr>
      </a:lvl6pPr>
      <a:lvl7pPr marL="8694474" indent="-668806" algn="l" defTabSz="2675223" rtl="0" eaLnBrk="1" latinLnBrk="0" hangingPunct="1">
        <a:spcBef>
          <a:spcPct val="20000"/>
        </a:spcBef>
        <a:buFont typeface="Arial" pitchFamily="34" charset="0"/>
        <a:buChar char="•"/>
        <a:defRPr sz="5867" kern="1200">
          <a:solidFill>
            <a:schemeClr val="tx1"/>
          </a:solidFill>
          <a:latin typeface="+mn-lt"/>
          <a:ea typeface="+mn-ea"/>
          <a:cs typeface="+mn-cs"/>
        </a:defRPr>
      </a:lvl7pPr>
      <a:lvl8pPr marL="10032086" indent="-668806" algn="l" defTabSz="2675223" rtl="0" eaLnBrk="1" latinLnBrk="0" hangingPunct="1">
        <a:spcBef>
          <a:spcPct val="20000"/>
        </a:spcBef>
        <a:buFont typeface="Arial" pitchFamily="34" charset="0"/>
        <a:buChar char="•"/>
        <a:defRPr sz="5867" kern="1200">
          <a:solidFill>
            <a:schemeClr val="tx1"/>
          </a:solidFill>
          <a:latin typeface="+mn-lt"/>
          <a:ea typeface="+mn-ea"/>
          <a:cs typeface="+mn-cs"/>
        </a:defRPr>
      </a:lvl8pPr>
      <a:lvl9pPr marL="11369697" indent="-668806" algn="l" defTabSz="2675223" rtl="0" eaLnBrk="1" latinLnBrk="0" hangingPunct="1">
        <a:spcBef>
          <a:spcPct val="20000"/>
        </a:spcBef>
        <a:buFont typeface="Arial" pitchFamily="34" charset="0"/>
        <a:buChar char="•"/>
        <a:defRPr sz="5867" kern="1200">
          <a:solidFill>
            <a:schemeClr val="tx1"/>
          </a:solidFill>
          <a:latin typeface="+mn-lt"/>
          <a:ea typeface="+mn-ea"/>
          <a:cs typeface="+mn-cs"/>
        </a:defRPr>
      </a:lvl9pPr>
    </p:bodyStyle>
    <p:otherStyle>
      <a:defPPr>
        <a:defRPr lang="en-US"/>
      </a:defPPr>
      <a:lvl1pPr marL="0" algn="l" defTabSz="2675223" rtl="0" eaLnBrk="1" latinLnBrk="0" hangingPunct="1">
        <a:defRPr sz="5227" kern="1200">
          <a:solidFill>
            <a:schemeClr val="tx1"/>
          </a:solidFill>
          <a:latin typeface="+mn-lt"/>
          <a:ea typeface="+mn-ea"/>
          <a:cs typeface="+mn-cs"/>
        </a:defRPr>
      </a:lvl1pPr>
      <a:lvl2pPr marL="1337612" algn="l" defTabSz="2675223" rtl="0" eaLnBrk="1" latinLnBrk="0" hangingPunct="1">
        <a:defRPr sz="5227" kern="1200">
          <a:solidFill>
            <a:schemeClr val="tx1"/>
          </a:solidFill>
          <a:latin typeface="+mn-lt"/>
          <a:ea typeface="+mn-ea"/>
          <a:cs typeface="+mn-cs"/>
        </a:defRPr>
      </a:lvl2pPr>
      <a:lvl3pPr marL="2675223" algn="l" defTabSz="2675223" rtl="0" eaLnBrk="1" latinLnBrk="0" hangingPunct="1">
        <a:defRPr sz="5227" kern="1200">
          <a:solidFill>
            <a:schemeClr val="tx1"/>
          </a:solidFill>
          <a:latin typeface="+mn-lt"/>
          <a:ea typeface="+mn-ea"/>
          <a:cs typeface="+mn-cs"/>
        </a:defRPr>
      </a:lvl3pPr>
      <a:lvl4pPr marL="4012835" algn="l" defTabSz="2675223" rtl="0" eaLnBrk="1" latinLnBrk="0" hangingPunct="1">
        <a:defRPr sz="5227" kern="1200">
          <a:solidFill>
            <a:schemeClr val="tx1"/>
          </a:solidFill>
          <a:latin typeface="+mn-lt"/>
          <a:ea typeface="+mn-ea"/>
          <a:cs typeface="+mn-cs"/>
        </a:defRPr>
      </a:lvl4pPr>
      <a:lvl5pPr marL="5350446" algn="l" defTabSz="2675223" rtl="0" eaLnBrk="1" latinLnBrk="0" hangingPunct="1">
        <a:defRPr sz="5227" kern="1200">
          <a:solidFill>
            <a:schemeClr val="tx1"/>
          </a:solidFill>
          <a:latin typeface="+mn-lt"/>
          <a:ea typeface="+mn-ea"/>
          <a:cs typeface="+mn-cs"/>
        </a:defRPr>
      </a:lvl5pPr>
      <a:lvl6pPr marL="6688058" algn="l" defTabSz="2675223" rtl="0" eaLnBrk="1" latinLnBrk="0" hangingPunct="1">
        <a:defRPr sz="5227" kern="1200">
          <a:solidFill>
            <a:schemeClr val="tx1"/>
          </a:solidFill>
          <a:latin typeface="+mn-lt"/>
          <a:ea typeface="+mn-ea"/>
          <a:cs typeface="+mn-cs"/>
        </a:defRPr>
      </a:lvl6pPr>
      <a:lvl7pPr marL="8025669" algn="l" defTabSz="2675223" rtl="0" eaLnBrk="1" latinLnBrk="0" hangingPunct="1">
        <a:defRPr sz="5227" kern="1200">
          <a:solidFill>
            <a:schemeClr val="tx1"/>
          </a:solidFill>
          <a:latin typeface="+mn-lt"/>
          <a:ea typeface="+mn-ea"/>
          <a:cs typeface="+mn-cs"/>
        </a:defRPr>
      </a:lvl7pPr>
      <a:lvl8pPr marL="9363280" algn="l" defTabSz="2675223" rtl="0" eaLnBrk="1" latinLnBrk="0" hangingPunct="1">
        <a:defRPr sz="5227" kern="1200">
          <a:solidFill>
            <a:schemeClr val="tx1"/>
          </a:solidFill>
          <a:latin typeface="+mn-lt"/>
          <a:ea typeface="+mn-ea"/>
          <a:cs typeface="+mn-cs"/>
        </a:defRPr>
      </a:lvl8pPr>
      <a:lvl9pPr marL="10700892" algn="l" defTabSz="2675223" rtl="0" eaLnBrk="1" latinLnBrk="0" hangingPunct="1">
        <a:defRPr sz="522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Placeholder 60">
            <a:extLst>
              <a:ext uri="{FF2B5EF4-FFF2-40B4-BE49-F238E27FC236}">
                <a16:creationId xmlns:a16="http://schemas.microsoft.com/office/drawing/2014/main" id="{2F9A0578-94B1-49FE-9946-292BCE9189E3}"/>
              </a:ext>
            </a:extLst>
          </p:cNvPr>
          <p:cNvSpPr>
            <a:spLocks noGrp="1"/>
          </p:cNvSpPr>
          <p:nvPr>
            <p:ph type="body" sz="quarter" idx="185"/>
          </p:nvPr>
        </p:nvSpPr>
        <p:spPr/>
        <p:txBody>
          <a:bodyPr/>
          <a:lstStyle/>
          <a:p>
            <a:endParaRPr lang="en-US" dirty="0"/>
          </a:p>
        </p:txBody>
      </p:sp>
      <p:sp>
        <p:nvSpPr>
          <p:cNvPr id="96" name="Text Placeholder 77">
            <a:extLst>
              <a:ext uri="{FF2B5EF4-FFF2-40B4-BE49-F238E27FC236}">
                <a16:creationId xmlns:a16="http://schemas.microsoft.com/office/drawing/2014/main" id="{B159BCF7-8032-48B5-9A26-EB928B0DD585}"/>
              </a:ext>
            </a:extLst>
          </p:cNvPr>
          <p:cNvSpPr>
            <a:spLocks noGrp="1"/>
          </p:cNvSpPr>
          <p:nvPr>
            <p:ph type="body" sz="quarter" idx="184"/>
          </p:nvPr>
        </p:nvSpPr>
        <p:spPr>
          <a:xfrm>
            <a:off x="360681" y="2567861"/>
            <a:ext cx="2037079" cy="1252299"/>
          </a:xfrm>
          <a:prstGeom prst="rect">
            <a:avLst/>
          </a:prstGeom>
          <a:solidFill>
            <a:schemeClr val="bg1"/>
          </a:solidFill>
        </p:spPr>
        <p:txBody>
          <a:bodyPr>
            <a:normAutofit lnSpcReduction="10000"/>
          </a:bodyPr>
          <a:lstStyle>
            <a:lvl1pPr marL="0" indent="0" algn="r">
              <a:buFontTx/>
              <a:buNone/>
              <a:defRPr sz="11500" b="1">
                <a:solidFill>
                  <a:schemeClr val="bg1"/>
                </a:solidFill>
                <a:latin typeface="Calibri" panose="020F0502020204030204" pitchFamily="34" charset="0"/>
                <a:cs typeface="Calibri" panose="020F0502020204030204" pitchFamily="34" charset="0"/>
              </a:defRPr>
            </a:lvl1pPr>
            <a:lvl2pPr>
              <a:buFontTx/>
              <a:buNone/>
              <a:defRPr sz="7680"/>
            </a:lvl2pPr>
            <a:lvl3pPr>
              <a:buFontTx/>
              <a:buNone/>
              <a:defRPr sz="7680"/>
            </a:lvl3pPr>
            <a:lvl4pPr>
              <a:buFontTx/>
              <a:buNone/>
              <a:defRPr sz="7680"/>
            </a:lvl4pPr>
            <a:lvl5pPr>
              <a:buFontTx/>
              <a:buNone/>
              <a:defRPr sz="7680"/>
            </a:lvl5pPr>
          </a:lstStyle>
          <a:p>
            <a:pPr lvl="0" algn="l"/>
            <a:r>
              <a:rPr lang="en-US" sz="8000" dirty="0">
                <a:solidFill>
                  <a:schemeClr val="accent2">
                    <a:lumMod val="75000"/>
                  </a:schemeClr>
                </a:solidFill>
              </a:rPr>
              <a:t>001</a:t>
            </a:r>
          </a:p>
        </p:txBody>
      </p:sp>
      <p:sp>
        <p:nvSpPr>
          <p:cNvPr id="2" name="TextBox 1">
            <a:extLst>
              <a:ext uri="{FF2B5EF4-FFF2-40B4-BE49-F238E27FC236}">
                <a16:creationId xmlns:a16="http://schemas.microsoft.com/office/drawing/2014/main" id="{7F42BABC-D322-4A59-A4A7-43D7AF4E39A6}"/>
              </a:ext>
            </a:extLst>
          </p:cNvPr>
          <p:cNvSpPr txBox="1"/>
          <p:nvPr/>
        </p:nvSpPr>
        <p:spPr>
          <a:xfrm>
            <a:off x="25359360" y="321269"/>
            <a:ext cx="3515360" cy="1938992"/>
          </a:xfrm>
          <a:prstGeom prst="rect">
            <a:avLst/>
          </a:prstGeom>
          <a:noFill/>
          <a:ln>
            <a:solidFill>
              <a:schemeClr val="bg1"/>
            </a:solidFill>
          </a:ln>
        </p:spPr>
        <p:txBody>
          <a:bodyPr wrap="square" rtlCol="0">
            <a:spAutoFit/>
          </a:bodyPr>
          <a:lstStyle/>
          <a:p>
            <a:pPr algn="ctr"/>
            <a:endParaRPr lang="en-US" sz="2400" dirty="0">
              <a:solidFill>
                <a:schemeClr val="bg1"/>
              </a:solidFill>
              <a:cs typeface="Times New Roman" panose="02020603050405020304" pitchFamily="18" charset="0"/>
            </a:endParaRPr>
          </a:p>
          <a:p>
            <a:pPr algn="ctr"/>
            <a:endParaRPr lang="en-US" sz="2400" dirty="0">
              <a:solidFill>
                <a:schemeClr val="bg1"/>
              </a:solidFill>
              <a:cs typeface="Times New Roman" panose="02020603050405020304" pitchFamily="18" charset="0"/>
            </a:endParaRPr>
          </a:p>
          <a:p>
            <a:pPr algn="ctr"/>
            <a:r>
              <a:rPr lang="en-US" sz="2400" dirty="0">
                <a:solidFill>
                  <a:schemeClr val="bg1"/>
                </a:solidFill>
                <a:cs typeface="Times New Roman" panose="02020603050405020304" pitchFamily="18" charset="0"/>
              </a:rPr>
              <a:t>Area for your video</a:t>
            </a:r>
          </a:p>
          <a:p>
            <a:pPr algn="ctr"/>
            <a:endParaRPr lang="en-US" sz="2400" dirty="0">
              <a:solidFill>
                <a:schemeClr val="bg1"/>
              </a:solidFill>
              <a:cs typeface="Times New Roman" panose="02020603050405020304" pitchFamily="18" charset="0"/>
            </a:endParaRPr>
          </a:p>
          <a:p>
            <a:pPr algn="ctr"/>
            <a:endParaRPr lang="en-US" sz="2400"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3565046513"/>
      </p:ext>
    </p:extLst>
  </p:cSld>
  <p:clrMapOvr>
    <a:masterClrMapping/>
  </p:clrMapOvr>
</p:sld>
</file>

<file path=ppt/theme/theme1.xml><?xml version="1.0" encoding="utf-8"?>
<a:theme xmlns:a="http://schemas.openxmlformats.org/drawingml/2006/main" name="36x60 Templat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4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CRSIC video template.potx" id="{E9DDD877-4967-45DD-8092-806E2A2B7574}" vid="{F3E3562D-B549-41D8-95C7-A652B3B1BA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2092</TotalTime>
  <Words>5</Words>
  <Application>Microsoft Office PowerPoint</Application>
  <PresentationFormat>Custom</PresentationFormat>
  <Paragraphs>4</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Black</vt:lpstr>
      <vt:lpstr>Calibri</vt:lpstr>
      <vt:lpstr>Times New Roman</vt:lpstr>
      <vt:lpstr>Trebuchet MS</vt:lpstr>
      <vt:lpstr>36x60 Template</vt:lpstr>
      <vt:lpstr>PowerPoint Presentation</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36x60 PowerPoint Presentation</dc:title>
  <dc:subject>Research poster presentation template</dc:subject>
  <dc:creator>PosterPresentations.com</dc:creator>
  <cp:keywords>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Tarun Soni</cp:lastModifiedBy>
  <cp:revision>94</cp:revision>
  <dcterms:created xsi:type="dcterms:W3CDTF">2012-02-06T18:46:22Z</dcterms:created>
  <dcterms:modified xsi:type="dcterms:W3CDTF">2025-02-04T05:53:54Z</dcterms:modified>
  <cp:category>Research poster templates</cp:category>
</cp:coreProperties>
</file>